
<file path=[Content_Types].xml><?xml version="1.0" encoding="utf-8"?>
<Types xmlns="http://schemas.openxmlformats.org/package/2006/content-types">
  <Override PartName="/customXml/itemProps2.xml" ContentType="application/vnd.openxmlformats-officedocument.customXmlProperties+xml"/>
  <Override PartName="/customXml/itemProps3.xml" ContentType="application/vnd.openxmlformats-officedocument.customXmlProperties+xml"/>
  <Override PartName="/ppt/slides/slide5.xml" ContentType="application/vnd.openxmlformats-officedocument.presentationml.slide+xml"/>
  <Override PartName="/ppt/slides/slide6.xml" ContentType="application/vnd.openxmlformats-officedocument.presentationml.slide+xml"/>
  <Override PartName="/ppt/slideLayouts/slideLayout7.xml" ContentType="application/vnd.openxmlformats-officedocument.presentationml.slideLayout+xml"/>
  <Override PartName="/ppt/slideLayouts/slideLayout8.xml" ContentType="application/vnd.openxmlformats-officedocument.presentationml.slideLayout+xml"/>
  <Default Extension="png" ContentType="image/png"/>
  <Override PartName="/customXml/itemProps1.xml" ContentType="application/vnd.openxmlformats-officedocument.customXmlProperties+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Default Extension="jpeg" ContentType="image/jpeg"/>
  <Override PartName="/ppt/slideLayouts/slideLayout2.xml" ContentType="application/vnd.openxmlformats-officedocument.presentationml.slideLayout+xml"/>
  <Override PartName="/ppt/slideLayouts/slideLayout3.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docProps/custom.xml" ContentType="application/vnd.openxmlformats-officedocument.custom-properties+xml"/>
  <Override PartName="/ppt/slideLayouts/slideLayout10.xml" ContentType="application/vnd.openxmlformats-officedocument.presentationml.slideLayout+xml"/>
  <Override PartName="/ppt/changesInfos/changesInfo1.xml" ContentType="application/vnd.ms-powerpoint.changesinfo+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63" r:id="rId4"/>
  </p:sldMasterIdLst>
  <p:notesMasterIdLst>
    <p:notesMasterId r:id="rId22"/>
  </p:notesMasterIdLst>
  <p:sldIdLst>
    <p:sldId id="257" r:id="rId5"/>
    <p:sldId id="261" r:id="rId6"/>
    <p:sldId id="258" r:id="rId7"/>
    <p:sldId id="259" r:id="rId8"/>
    <p:sldId id="268" r:id="rId9"/>
    <p:sldId id="283" r:id="rId10"/>
    <p:sldId id="269" r:id="rId11"/>
    <p:sldId id="272" r:id="rId12"/>
    <p:sldId id="275" r:id="rId13"/>
    <p:sldId id="281" r:id="rId14"/>
    <p:sldId id="282" r:id="rId15"/>
    <p:sldId id="280" r:id="rId16"/>
    <p:sldId id="267" r:id="rId17"/>
    <p:sldId id="279" r:id="rId18"/>
    <p:sldId id="266" r:id="rId19"/>
    <p:sldId id="285" r:id="rId20"/>
    <p:sldId id="284"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clrMru>
    <a:srgbClr val="42BA97"/>
    <a:srgbClr val="8E6C00"/>
  </p:clrMru>
  <p:extLst>
    <p:ext uri="{E76CE94A-603C-4142-B9EB-6D1370010A27}">
      <p14:discardImageEditData xmlns:p14="http://schemas.microsoft.com/office/powerpoint/2010/main" xmlns="" val="0"/>
    </p:ext>
    <p:ext uri="{D31A062A-798A-4329-ABDD-BBA856620510}">
      <p14:defaultImageDpi xmlns:p14="http://schemas.microsoft.com/office/powerpoint/2010/main" xmlns="" val="32767"/>
    </p:ext>
    <p:ext uri="{FD5EFAAD-0ECE-453E-9831-46B23BE46B34}">
      <p15:chartTrackingRefBased xmlns:p15="http://schemas.microsoft.com/office/powerpoint/2012/main" xmlns=""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648A1A0-8608-A041-B296-EF2FA00C3C98}" v="19" dt="2023-06-21T07:54:05.981"/>
    <p1510:client id="{3D286AC7-ACFE-4308-9D88-3177AB8CCD44}" v="1" dt="2023-06-21T05:32:19.960"/>
    <p1510:client id="{E2CC273F-D80D-4157-BF67-F4B85014A9B3}" v="68" vWet="69" dt="2023-06-21T07:50:16.38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70" d="100"/>
          <a:sy n="70" d="100"/>
        </p:scale>
        <p:origin x="-1138" y="-341"/>
      </p:cViewPr>
      <p:guideLst>
        <p:guide orient="horz" pos="2160"/>
        <p:guide pos="384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28" Type="http://schemas.microsoft.com/office/2016/11/relationships/changesInfo" Target="changesInfos/changesInfo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hyati Chugh" userId="S::khyati@edunetfoundation.org::700a351f-f432-47f7-9b44-31f0ec9eb2e1" providerId="AD" clId="Web-{E2CC273F-D80D-4157-BF67-F4B85014A9B3}"/>
    <pc:docChg chg="addSld modSld">
      <pc:chgData name="Khyati Chugh" userId="S::khyati@edunetfoundation.org::700a351f-f432-47f7-9b44-31f0ec9eb2e1" providerId="AD" clId="Web-{E2CC273F-D80D-4157-BF67-F4B85014A9B3}" dt="2023-06-21T07:50:12.802" v="65" actId="20577"/>
      <pc:docMkLst>
        <pc:docMk/>
      </pc:docMkLst>
      <pc:sldChg chg="modSp">
        <pc:chgData name="Khyati Chugh" userId="S::khyati@edunetfoundation.org::700a351f-f432-47f7-9b44-31f0ec9eb2e1" providerId="AD" clId="Web-{E2CC273F-D80D-4157-BF67-F4B85014A9B3}" dt="2023-06-21T07:47:50.891" v="6" actId="20577"/>
        <pc:sldMkLst>
          <pc:docMk/>
          <pc:sldMk cId="2475805559" sldId="257"/>
        </pc:sldMkLst>
        <pc:spChg chg="mod">
          <ac:chgData name="Khyati Chugh" userId="S::khyati@edunetfoundation.org::700a351f-f432-47f7-9b44-31f0ec9eb2e1" providerId="AD" clId="Web-{E2CC273F-D80D-4157-BF67-F4B85014A9B3}" dt="2023-06-21T07:47:44.734" v="0" actId="20577"/>
          <ac:spMkLst>
            <pc:docMk/>
            <pc:sldMk cId="2475805559" sldId="257"/>
            <ac:spMk id="2" creationId="{1C21E816-31F5-48BB-BD02-D15F2F18B48A}"/>
          </ac:spMkLst>
        </pc:spChg>
        <pc:spChg chg="mod">
          <ac:chgData name="Khyati Chugh" userId="S::khyati@edunetfoundation.org::700a351f-f432-47f7-9b44-31f0ec9eb2e1" providerId="AD" clId="Web-{E2CC273F-D80D-4157-BF67-F4B85014A9B3}" dt="2023-06-21T07:47:50.891" v="6" actId="20577"/>
          <ac:spMkLst>
            <pc:docMk/>
            <pc:sldMk cId="2475805559" sldId="257"/>
            <ac:spMk id="3" creationId="{835D6E6B-3353-491C-A3C6-F278D6CED8B3}"/>
          </ac:spMkLst>
        </pc:spChg>
      </pc:sldChg>
      <pc:sldChg chg="modSp">
        <pc:chgData name="Khyati Chugh" userId="S::khyati@edunetfoundation.org::700a351f-f432-47f7-9b44-31f0ec9eb2e1" providerId="AD" clId="Web-{E2CC273F-D80D-4157-BF67-F4B85014A9B3}" dt="2023-06-21T07:48:18.985" v="21" actId="20577"/>
        <pc:sldMkLst>
          <pc:docMk/>
          <pc:sldMk cId="442835708" sldId="258"/>
        </pc:sldMkLst>
        <pc:spChg chg="mod">
          <ac:chgData name="Khyati Chugh" userId="S::khyati@edunetfoundation.org::700a351f-f432-47f7-9b44-31f0ec9eb2e1" providerId="AD" clId="Web-{E2CC273F-D80D-4157-BF67-F4B85014A9B3}" dt="2023-06-21T07:48:18.985" v="21" actId="20577"/>
          <ac:spMkLst>
            <pc:docMk/>
            <pc:sldMk cId="442835708" sldId="258"/>
            <ac:spMk id="2" creationId="{A03B2EC1-B7BF-CE7B-C9A6-7635DA95F4F6}"/>
          </ac:spMkLst>
        </pc:spChg>
      </pc:sldChg>
      <pc:sldChg chg="modSp">
        <pc:chgData name="Khyati Chugh" userId="S::khyati@edunetfoundation.org::700a351f-f432-47f7-9b44-31f0ec9eb2e1" providerId="AD" clId="Web-{E2CC273F-D80D-4157-BF67-F4B85014A9B3}" dt="2023-06-21T07:49:33.941" v="57" actId="20577"/>
        <pc:sldMkLst>
          <pc:docMk/>
          <pc:sldMk cId="3657386529" sldId="264"/>
        </pc:sldMkLst>
        <pc:spChg chg="mod">
          <ac:chgData name="Khyati Chugh" userId="S::khyati@edunetfoundation.org::700a351f-f432-47f7-9b44-31f0ec9eb2e1" providerId="AD" clId="Web-{E2CC273F-D80D-4157-BF67-F4B85014A9B3}" dt="2023-06-21T07:49:33.941" v="57" actId="20577"/>
          <ac:spMkLst>
            <pc:docMk/>
            <pc:sldMk cId="3657386529" sldId="264"/>
            <ac:spMk id="2" creationId="{A03B2EC1-B7BF-CE7B-C9A6-7635DA95F4F6}"/>
          </ac:spMkLst>
        </pc:spChg>
      </pc:sldChg>
      <pc:sldChg chg="delSp modSp">
        <pc:chgData name="Khyati Chugh" userId="S::khyati@edunetfoundation.org::700a351f-f432-47f7-9b44-31f0ec9eb2e1" providerId="AD" clId="Web-{E2CC273F-D80D-4157-BF67-F4B85014A9B3}" dt="2023-06-21T07:50:12.802" v="65" actId="20577"/>
        <pc:sldMkLst>
          <pc:docMk/>
          <pc:sldMk cId="958589618" sldId="266"/>
        </pc:sldMkLst>
        <pc:spChg chg="mod">
          <ac:chgData name="Khyati Chugh" userId="S::khyati@edunetfoundation.org::700a351f-f432-47f7-9b44-31f0ec9eb2e1" providerId="AD" clId="Web-{E2CC273F-D80D-4157-BF67-F4B85014A9B3}" dt="2023-06-21T07:50:12.802" v="65" actId="20577"/>
          <ac:spMkLst>
            <pc:docMk/>
            <pc:sldMk cId="958589618" sldId="266"/>
            <ac:spMk id="2" creationId="{A03B2EC1-B7BF-CE7B-C9A6-7635DA95F4F6}"/>
          </ac:spMkLst>
        </pc:spChg>
        <pc:spChg chg="del">
          <ac:chgData name="Khyati Chugh" userId="S::khyati@edunetfoundation.org::700a351f-f432-47f7-9b44-31f0ec9eb2e1" providerId="AD" clId="Web-{E2CC273F-D80D-4157-BF67-F4B85014A9B3}" dt="2023-06-21T07:50:08.833" v="64"/>
          <ac:spMkLst>
            <pc:docMk/>
            <pc:sldMk cId="958589618" sldId="266"/>
            <ac:spMk id="5" creationId="{EE2B1C69-6DFB-E9A7-8CDC-10C8503FF232}"/>
          </ac:spMkLst>
        </pc:spChg>
      </pc:sldChg>
      <pc:sldChg chg="modSp add replId">
        <pc:chgData name="Khyati Chugh" userId="S::khyati@edunetfoundation.org::700a351f-f432-47f7-9b44-31f0ec9eb2e1" providerId="AD" clId="Web-{E2CC273F-D80D-4157-BF67-F4B85014A9B3}" dt="2023-06-21T07:50:02.911" v="63" actId="20577"/>
        <pc:sldMkLst>
          <pc:docMk/>
          <pc:sldMk cId="3319627397" sldId="267"/>
        </pc:sldMkLst>
        <pc:spChg chg="mod">
          <ac:chgData name="Khyati Chugh" userId="S::khyati@edunetfoundation.org::700a351f-f432-47f7-9b44-31f0ec9eb2e1" providerId="AD" clId="Web-{E2CC273F-D80D-4157-BF67-F4B85014A9B3}" dt="2023-06-21T07:50:02.911" v="63" actId="20577"/>
          <ac:spMkLst>
            <pc:docMk/>
            <pc:sldMk cId="3319627397" sldId="267"/>
            <ac:spMk id="2" creationId="{A03B2EC1-B7BF-CE7B-C9A6-7635DA95F4F6}"/>
          </ac:spMkLst>
        </pc:spChg>
      </pc:sldChg>
    </pc:docChg>
  </pc:docChgLst>
  <pc:docChgLst>
    <pc:chgData name="Kush Tripathi" userId="7a3ee10a-3b61-41fe-ac67-b165fb7d4208" providerId="ADAL" clId="{3648A1A0-8608-A041-B296-EF2FA00C3C98}"/>
    <pc:docChg chg="custSel modSld modMainMaster">
      <pc:chgData name="Kush Tripathi" userId="7a3ee10a-3b61-41fe-ac67-b165fb7d4208" providerId="ADAL" clId="{3648A1A0-8608-A041-B296-EF2FA00C3C98}" dt="2023-06-21T07:54:05.982" v="16" actId="478"/>
      <pc:docMkLst>
        <pc:docMk/>
      </pc:docMkLst>
      <pc:sldChg chg="modSp mod">
        <pc:chgData name="Kush Tripathi" userId="7a3ee10a-3b61-41fe-ac67-b165fb7d4208" providerId="ADAL" clId="{3648A1A0-8608-A041-B296-EF2FA00C3C98}" dt="2023-06-21T07:52:33.029" v="15" actId="20577"/>
        <pc:sldMkLst>
          <pc:docMk/>
          <pc:sldMk cId="72854251" sldId="262"/>
        </pc:sldMkLst>
        <pc:spChg chg="mod">
          <ac:chgData name="Kush Tripathi" userId="7a3ee10a-3b61-41fe-ac67-b165fb7d4208" providerId="ADAL" clId="{3648A1A0-8608-A041-B296-EF2FA00C3C98}" dt="2023-06-21T07:52:33.029" v="15" actId="20577"/>
          <ac:spMkLst>
            <pc:docMk/>
            <pc:sldMk cId="72854251" sldId="262"/>
            <ac:spMk id="2" creationId="{A03B2EC1-B7BF-CE7B-C9A6-7635DA95F4F6}"/>
          </ac:spMkLst>
        </pc:spChg>
      </pc:sldChg>
      <pc:sldMasterChg chg="delSp mod">
        <pc:chgData name="Kush Tripathi" userId="7a3ee10a-3b61-41fe-ac67-b165fb7d4208" providerId="ADAL" clId="{3648A1A0-8608-A041-B296-EF2FA00C3C98}" dt="2023-06-21T07:54:05.982" v="16" actId="478"/>
        <pc:sldMasterMkLst>
          <pc:docMk/>
          <pc:sldMasterMk cId="3000897896" sldId="2147483712"/>
        </pc:sldMasterMkLst>
        <pc:picChg chg="del">
          <ac:chgData name="Kush Tripathi" userId="7a3ee10a-3b61-41fe-ac67-b165fb7d4208" providerId="ADAL" clId="{3648A1A0-8608-A041-B296-EF2FA00C3C98}" dt="2023-06-21T07:54:05.982" v="16" actId="478"/>
          <ac:picMkLst>
            <pc:docMk/>
            <pc:sldMasterMk cId="3000897896" sldId="2147483712"/>
            <ac:picMk id="7" creationId="{8BB56248-DD7E-DB48-09BE-49EDA9ED3984}"/>
          </ac:picMkLst>
        </pc:picChg>
        <pc:picChg chg="del">
          <ac:chgData name="Kush Tripathi" userId="7a3ee10a-3b61-41fe-ac67-b165fb7d4208" providerId="ADAL" clId="{3648A1A0-8608-A041-B296-EF2FA00C3C98}" dt="2023-06-21T07:54:05.982" v="16" actId="478"/>
          <ac:picMkLst>
            <pc:docMk/>
            <pc:sldMasterMk cId="3000897896" sldId="2147483712"/>
            <ac:picMk id="8" creationId="{14A64E4D-8DED-7830-2955-1BE78C5B0655}"/>
          </ac:picMkLst>
        </pc:picChg>
      </pc:sldMasterChg>
    </pc:docChg>
  </pc:docChgLst>
  <pc:docChgLst>
    <pc:chgData name="Khyati Chugh" userId="S::khyati@edunetfoundation.org::700a351f-f432-47f7-9b44-31f0ec9eb2e1" providerId="AD" clId="Web-{3D286AC7-ACFE-4308-9D88-3177AB8CCD44}"/>
    <pc:docChg chg="delSld">
      <pc:chgData name="Khyati Chugh" userId="S::khyati@edunetfoundation.org::700a351f-f432-47f7-9b44-31f0ec9eb2e1" providerId="AD" clId="Web-{3D286AC7-ACFE-4308-9D88-3177AB8CCD44}" dt="2023-06-21T05:32:19.960" v="0"/>
      <pc:docMkLst>
        <pc:docMk/>
      </pc:docMkLst>
      <pc:sldChg chg="del">
        <pc:chgData name="Khyati Chugh" userId="S::khyati@edunetfoundation.org::700a351f-f432-47f7-9b44-31f0ec9eb2e1" providerId="AD" clId="Web-{3D286AC7-ACFE-4308-9D88-3177AB8CCD44}" dt="2023-06-21T05:32:19.960" v="0"/>
        <pc:sldMkLst>
          <pc:docMk/>
          <pc:sldMk cId="2345340848" sldId="260"/>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6256A78-79A6-408F-8148-4F87BB81602D}" type="datetimeFigureOut">
              <a:rPr lang="en-IN" smtClean="0"/>
              <a:pPr/>
              <a:t>15-07-2023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7E254F1-4415-47BF-9E91-C5D4B9A33350}" type="slidenum">
              <a:rPr lang="en-IN" smtClean="0"/>
              <a:pPr/>
              <a:t>‹#›</a:t>
            </a:fld>
            <a:endParaRPr lang="en-IN"/>
          </a:p>
        </p:txBody>
      </p:sp>
    </p:spTree>
    <p:extLst>
      <p:ext uri="{BB962C8B-B14F-4D97-AF65-F5344CB8AC3E}">
        <p14:creationId xmlns:p14="http://schemas.microsoft.com/office/powerpoint/2010/main" xmlns="" val="5380084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ight Triangle 9"/>
          <p:cNvSpPr/>
          <p:nvPr/>
        </p:nvSpPr>
        <p:spPr>
          <a:xfrm>
            <a:off x="-2" y="4664147"/>
            <a:ext cx="12201452" cy="0"/>
          </a:xfrm>
          <a:prstGeom prst="rtTriangle">
            <a:avLst/>
          </a:prstGeom>
          <a:gradFill flip="none" rotWithShape="1">
            <a:gsLst>
              <a:gs pos="0">
                <a:schemeClr val="accent1">
                  <a:shade val="35000"/>
                  <a:satMod val="170000"/>
                  <a:alpha val="100000"/>
                </a:schemeClr>
              </a:gs>
              <a:gs pos="55000">
                <a:schemeClr val="accent1">
                  <a:tint val="90000"/>
                  <a:satMod val="150000"/>
                  <a:alpha val="100000"/>
                </a:schemeClr>
              </a:gs>
              <a:gs pos="100000">
                <a:schemeClr val="accent1">
                  <a:shade val="35000"/>
                  <a:satMod val="170000"/>
                  <a:alpha val="100000"/>
                </a:schemeClr>
              </a:gs>
            </a:gsLst>
            <a:lin ang="3000000" scaled="1"/>
            <a:tileRect/>
          </a:gradFill>
          <a:ln w="127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9" name="Title 8"/>
          <p:cNvSpPr>
            <a:spLocks noGrp="1"/>
          </p:cNvSpPr>
          <p:nvPr>
            <p:ph type="ctrTitle"/>
          </p:nvPr>
        </p:nvSpPr>
        <p:spPr>
          <a:xfrm>
            <a:off x="914400" y="1752602"/>
            <a:ext cx="10363200" cy="1829761"/>
          </a:xfrm>
        </p:spPr>
        <p:txBody>
          <a:bodyPr vert="horz" anchor="b">
            <a:normAutofit/>
            <a:scene3d>
              <a:camera prst="orthographicFront"/>
              <a:lightRig rig="soft" dir="t"/>
            </a:scene3d>
            <a:sp3d prstMaterial="softEdge">
              <a:bevelT w="25400" h="25400"/>
            </a:sp3d>
          </a:bodyPr>
          <a:lstStyle>
            <a:lvl1pPr algn="r">
              <a:defRPr sz="4800" b="1">
                <a:solidFill>
                  <a:schemeClr val="tx2"/>
                </a:solidFill>
                <a:effectLst>
                  <a:outerShdw blurRad="31750" dist="25400" dir="5400000" algn="tl" rotWithShape="0">
                    <a:srgbClr val="000000">
                      <a:alpha val="25000"/>
                    </a:srgbClr>
                  </a:outerShdw>
                </a:effectLst>
              </a:defRPr>
            </a:lvl1pPr>
            <a:extLst/>
          </a:lstStyle>
          <a:p>
            <a:r>
              <a:rPr kumimoji="0" lang="en-US" smtClean="0"/>
              <a:t>Click to edit Master title style</a:t>
            </a:r>
            <a:endParaRPr kumimoji="0" lang="en-US"/>
          </a:p>
        </p:txBody>
      </p:sp>
      <p:sp>
        <p:nvSpPr>
          <p:cNvPr id="17" name="Subtitle 16"/>
          <p:cNvSpPr>
            <a:spLocks noGrp="1"/>
          </p:cNvSpPr>
          <p:nvPr>
            <p:ph type="subTitle" idx="1"/>
          </p:nvPr>
        </p:nvSpPr>
        <p:spPr>
          <a:xfrm>
            <a:off x="914400" y="3611607"/>
            <a:ext cx="10363200" cy="1199704"/>
          </a:xfrm>
        </p:spPr>
        <p:txBody>
          <a:bodyPr lIns="45720" rIns="45720"/>
          <a:lstStyle>
            <a:lvl1pPr marL="0" marR="64008" indent="0" algn="r">
              <a:buNone/>
              <a:defRPr>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smtClean="0"/>
              <a:t>Click to edit Master subtitle style</a:t>
            </a:r>
            <a:endParaRPr kumimoji="0" lang="en-US"/>
          </a:p>
        </p:txBody>
      </p:sp>
      <p:grpSp>
        <p:nvGrpSpPr>
          <p:cNvPr id="2" name="Group 1"/>
          <p:cNvGrpSpPr/>
          <p:nvPr/>
        </p:nvGrpSpPr>
        <p:grpSpPr>
          <a:xfrm>
            <a:off x="-5019" y="4953000"/>
            <a:ext cx="12197020" cy="1912088"/>
            <a:chOff x="-3765" y="4832896"/>
            <a:chExt cx="9147765" cy="2032192"/>
          </a:xfrm>
        </p:grpSpPr>
        <p:sp>
          <p:nvSpPr>
            <p:cNvPr id="7" name="Freeform 6"/>
            <p:cNvSpPr>
              <a:spLocks/>
            </p:cNvSpPr>
            <p:nvPr/>
          </p:nvSpPr>
          <p:spPr bwMode="auto">
            <a:xfrm>
              <a:off x="1687513" y="4832896"/>
              <a:ext cx="7456487" cy="518816"/>
            </a:xfrm>
            <a:custGeom>
              <a:avLst>
                <a:gd name="A1" fmla="val 0"/>
                <a:gd name="A2" fmla="val 0"/>
                <a:gd name="A3" fmla="val 0"/>
                <a:gd name="A4" fmla="val 0"/>
                <a:gd name="A5" fmla="val 0"/>
                <a:gd name="A6" fmla="val 0"/>
                <a:gd name="A7" fmla="val 0"/>
                <a:gd name="A8" fmla="val 0"/>
              </a:avLst>
              <a:gdLst/>
              <a:ahLst/>
              <a:cxnLst>
                <a:cxn ang="0">
                  <a:pos x="4697" y="0"/>
                </a:cxn>
                <a:cxn ang="0">
                  <a:pos x="4697" y="367"/>
                </a:cxn>
                <a:cxn ang="0">
                  <a:pos x="0" y="218"/>
                </a:cxn>
                <a:cxn ang="0">
                  <a:pos x="4697" y="0"/>
                </a:cxn>
              </a:cxnLst>
              <a:rect l="0" t="0" r="0" b="0"/>
              <a:pathLst>
                <a:path w="4697" h="367">
                  <a:moveTo>
                    <a:pt x="4697" y="0"/>
                  </a:moveTo>
                  <a:lnTo>
                    <a:pt x="4697" y="367"/>
                  </a:lnTo>
                  <a:lnTo>
                    <a:pt x="0" y="218"/>
                  </a:lnTo>
                  <a:lnTo>
                    <a:pt x="4697" y="0"/>
                  </a:lnTo>
                  <a:close/>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8" name="Freeform 7"/>
            <p:cNvSpPr>
              <a:spLocks/>
            </p:cNvSpPr>
            <p:nvPr/>
          </p:nvSpPr>
          <p:spPr bwMode="auto">
            <a:xfrm>
              <a:off x="35443" y="5135526"/>
              <a:ext cx="9108557"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0" y="0"/>
                  </a:moveTo>
                  <a:lnTo>
                    <a:pt x="5760" y="0"/>
                  </a:lnTo>
                  <a:lnTo>
                    <a:pt x="5760" y="528"/>
                  </a:lnTo>
                  <a:lnTo>
                    <a:pt x="48" y="0"/>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1" name="Freeform 10"/>
            <p:cNvSpPr>
              <a:spLocks/>
            </p:cNvSpPr>
            <p:nvPr/>
          </p:nvSpPr>
          <p:spPr bwMode="auto">
            <a:xfrm>
              <a:off x="0" y="4883888"/>
              <a:ext cx="9144000" cy="1981200"/>
            </a:xfrm>
            <a:custGeom>
              <a:avLst>
                <a:gd name="A1" fmla="val 0"/>
                <a:gd name="A2" fmla="val 0"/>
                <a:gd name="A3" fmla="val 0"/>
                <a:gd name="A4" fmla="val 0"/>
                <a:gd name="A5" fmla="val 0"/>
                <a:gd name="A6" fmla="val 0"/>
                <a:gd name="A7" fmla="val 0"/>
                <a:gd name="A8" fmla="val 0"/>
              </a:avLst>
              <a:gdLst/>
              <a:ahLst/>
              <a:cxnLst>
                <a:cxn ang="0">
                  <a:pos x="0" y="0"/>
                </a:cxn>
                <a:cxn ang="0">
                  <a:pos x="0" y="1248"/>
                </a:cxn>
                <a:cxn ang="0">
                  <a:pos x="5760" y="1248"/>
                </a:cxn>
                <a:cxn ang="0">
                  <a:pos x="5760" y="528"/>
                </a:cxn>
                <a:cxn ang="0">
                  <a:pos x="0" y="0"/>
                </a:cxn>
              </a:cxnLst>
              <a:rect l="0" t="0" r="0" b="0"/>
              <a:pathLst>
                <a:path w="5760" h="1248">
                  <a:moveTo>
                    <a:pt x="0" y="0"/>
                  </a:moveTo>
                  <a:lnTo>
                    <a:pt x="0" y="1248"/>
                  </a:lnTo>
                  <a:lnTo>
                    <a:pt x="5760" y="1248"/>
                  </a:lnTo>
                  <a:lnTo>
                    <a:pt x="5760" y="528"/>
                  </a:lnTo>
                  <a:lnTo>
                    <a:pt x="0" y="0"/>
                  </a:lnTo>
                  <a:close/>
                </a:path>
              </a:pathLst>
            </a:custGeom>
            <a:blipFill>
              <a:blip r:embed="rId2">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eaLnBrk="1" latinLnBrk="0" hangingPunct="1"/>
              <a:endParaRPr kumimoji="0" lang="en-US"/>
            </a:p>
          </p:txBody>
        </p:sp>
        <p:cxnSp>
          <p:nvCxnSpPr>
            <p:cNvPr id="12" name="Straight Connector 11"/>
            <p:cNvCxnSpPr/>
            <p:nvPr/>
          </p:nvCxnSpPr>
          <p:spPr>
            <a:xfrm>
              <a:off x="-3765" y="4880373"/>
              <a:ext cx="9147765" cy="83994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grpSp>
      <p:sp>
        <p:nvSpPr>
          <p:cNvPr id="30" name="Date Placeholder 29"/>
          <p:cNvSpPr>
            <a:spLocks noGrp="1"/>
          </p:cNvSpPr>
          <p:nvPr>
            <p:ph type="dt" sz="half" idx="10"/>
          </p:nvPr>
        </p:nvSpPr>
        <p:spPr/>
        <p:txBody>
          <a:bodyPr/>
          <a:lstStyle>
            <a:lvl1pPr>
              <a:defRPr>
                <a:solidFill>
                  <a:srgbClr val="FFFFFF"/>
                </a:solidFill>
              </a:defRPr>
            </a:lvl1pPr>
            <a:extLst/>
          </a:lstStyle>
          <a:p>
            <a:fld id="{ED291B17-9318-49DB-B28B-6E5994AE9581}" type="datetime1">
              <a:rPr lang="en-US" smtClean="0"/>
              <a:pPr/>
              <a:t>7/15/2023</a:t>
            </a:fld>
            <a:endParaRPr lang="en-US"/>
          </a:p>
        </p:txBody>
      </p:sp>
      <p:sp>
        <p:nvSpPr>
          <p:cNvPr id="19" name="Footer Placeholder 18"/>
          <p:cNvSpPr>
            <a:spLocks noGrp="1"/>
          </p:cNvSpPr>
          <p:nvPr>
            <p:ph type="ftr" sz="quarter" idx="11"/>
          </p:nvPr>
        </p:nvSpPr>
        <p:spPr/>
        <p:txBody>
          <a:bodyPr/>
          <a:lstStyle>
            <a:lvl1pPr>
              <a:defRPr>
                <a:solidFill>
                  <a:schemeClr val="accent1">
                    <a:tint val="20000"/>
                  </a:schemeClr>
                </a:solidFill>
              </a:defRPr>
            </a:lvl1pPr>
            <a:extLst/>
          </a:lstStyle>
          <a:p>
            <a:endParaRPr lang="en-US"/>
          </a:p>
        </p:txBody>
      </p:sp>
      <p:sp>
        <p:nvSpPr>
          <p:cNvPr id="27" name="Slide Number Placeholder 26"/>
          <p:cNvSpPr>
            <a:spLocks noGrp="1"/>
          </p:cNvSpPr>
          <p:nvPr>
            <p:ph type="sldNum" sz="quarter" idx="12"/>
          </p:nvPr>
        </p:nvSpPr>
        <p:spPr/>
        <p:txBody>
          <a:bodyPr/>
          <a:lstStyle>
            <a:lvl1pPr>
              <a:defRPr>
                <a:solidFill>
                  <a:srgbClr val="FFFFFF"/>
                </a:solidFill>
              </a:defRPr>
            </a:lvl1pPr>
            <a:extLst/>
          </a:lstStyle>
          <a:p>
            <a:fld id="{3A98EE3D-8CD1-4C3F-BD1C-C98C9596463C}" type="slidenum">
              <a:rPr lang="en-US" smtClean="0"/>
              <a:pPr/>
              <a:t>‹#›</a:t>
            </a:fld>
            <a:endParaRPr lang="en-US"/>
          </a:p>
        </p:txBody>
      </p:sp>
    </p:spTree>
  </p:cSld>
  <p:clrMapOvr>
    <a:masterClrMapping/>
  </p:clrMapOvr>
  <p:transition>
    <p:random/>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609600" y="1481330"/>
            <a:ext cx="10972800" cy="4386071"/>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2CED4963-E985-44C4-B8C4-FDD613B7C2F8}" type="datetime1">
              <a:rPr lang="en-US" smtClean="0"/>
              <a:pPr/>
              <a:t>7/15/2023</a:t>
            </a:fld>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3A98EE3D-8CD1-4C3F-BD1C-C98C9596463C}" type="slidenum">
              <a:rPr lang="en-US" smtClean="0"/>
              <a:pPr/>
              <a:t>‹#›</a:t>
            </a:fld>
            <a:endParaRPr lang="en-US"/>
          </a:p>
        </p:txBody>
      </p:sp>
    </p:spTree>
  </p:cSld>
  <p:clrMapOvr>
    <a:masterClrMapping/>
  </p:clrMapOvr>
  <p:transition>
    <p:random/>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25351" y="274641"/>
            <a:ext cx="2369960" cy="5592761"/>
          </a:xfrm>
        </p:spPr>
        <p:txBody>
          <a:bodyPr vert="eaVert"/>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609600" y="274641"/>
            <a:ext cx="8432800" cy="5592760"/>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ED291B17-9318-49DB-B28B-6E5994AE9581}" type="datetime1">
              <a:rPr lang="en-US" smtClean="0"/>
              <a:pPr/>
              <a:t>7/15/2023</a:t>
            </a:fld>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3A98EE3D-8CD1-4C3F-BD1C-C98C9596463C}" type="slidenum">
              <a:rPr lang="en-US" smtClean="0"/>
              <a:pPr/>
              <a:t>‹#›</a:t>
            </a:fld>
            <a:endParaRPr lang="en-US"/>
          </a:p>
        </p:txBody>
      </p:sp>
    </p:spTree>
  </p:cSld>
  <p:clrMapOvr>
    <a:masterClrMapping/>
  </p:clrMapOvr>
  <p:transition>
    <p:random/>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78DD82B9-B8EE-4375-B6FF-88FA6ABB15D9}" type="datetime1">
              <a:rPr lang="en-US" smtClean="0"/>
              <a:pPr/>
              <a:t>7/15/2023</a:t>
            </a:fld>
            <a:endParaRPr lang="en-US"/>
          </a:p>
        </p:txBody>
      </p:sp>
      <p:sp>
        <p:nvSpPr>
          <p:cNvPr id="5" name="Footer Placeholder 4"/>
          <p:cNvSpPr>
            <a:spLocks noGrp="1"/>
          </p:cNvSpPr>
          <p:nvPr>
            <p:ph type="ftr" sz="quarter" idx="11"/>
          </p:nvPr>
        </p:nvSpPr>
        <p:spPr/>
        <p:txBody>
          <a:bodyPr/>
          <a:lstStyle>
            <a:extLst/>
          </a:lstStyle>
          <a:p>
            <a:endParaRPr kumimoji="0" lang="en-US"/>
          </a:p>
        </p:txBody>
      </p:sp>
      <p:sp>
        <p:nvSpPr>
          <p:cNvPr id="6" name="Slide Number Placeholder 5"/>
          <p:cNvSpPr>
            <a:spLocks noGrp="1"/>
          </p:cNvSpPr>
          <p:nvPr>
            <p:ph type="sldNum" sz="quarter" idx="12"/>
          </p:nvPr>
        </p:nvSpPr>
        <p:spPr/>
        <p:txBody>
          <a:bodyPr/>
          <a:lstStyle>
            <a:extLst/>
          </a:lstStyle>
          <a:p>
            <a:fld id="{D5BBC35B-A44B-4119-B8DA-DE9E3DFADA20}" type="slidenum">
              <a:rPr kumimoji="0" lang="en-US" smtClean="0"/>
              <a:pPr/>
              <a:t>‹#›</a:t>
            </a:fld>
            <a:endParaRPr kumimoji="0" lang="en-US"/>
          </a:p>
        </p:txBody>
      </p:sp>
      <p:sp>
        <p:nvSpPr>
          <p:cNvPr id="7" name="Title 6"/>
          <p:cNvSpPr>
            <a:spLocks noGrp="1"/>
          </p:cNvSpPr>
          <p:nvPr>
            <p:ph type="title"/>
          </p:nvPr>
        </p:nvSpPr>
        <p:spPr/>
        <p:txBody>
          <a:bodyPr rtlCol="0"/>
          <a:lstStyle>
            <a:extLst/>
          </a:lstStyle>
          <a:p>
            <a:r>
              <a:rPr kumimoji="0" lang="en-US" smtClean="0"/>
              <a:t>Click to edit Master title style</a:t>
            </a:r>
            <a:endParaRPr kumimoji="0" lang="en-US"/>
          </a:p>
        </p:txBody>
      </p:sp>
    </p:spTree>
  </p:cSld>
  <p:clrMapOvr>
    <a:masterClrMapping/>
  </p:clrMapOvr>
  <p:transition>
    <p:random/>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963168" y="1059712"/>
            <a:ext cx="10363200" cy="1828800"/>
          </a:xfrm>
        </p:spPr>
        <p:txBody>
          <a:bodyPr vert="horz" anchor="b">
            <a:normAutofit/>
            <a:scene3d>
              <a:camera prst="orthographicFront"/>
              <a:lightRig rig="soft" dir="t"/>
            </a:scene3d>
            <a:sp3d prstMaterial="softEdge">
              <a:bevelT w="25400" h="25400"/>
            </a:sp3d>
          </a:bodyPr>
          <a:lstStyle>
            <a:lvl1pPr algn="r">
              <a:buNone/>
              <a:defRPr sz="4800" b="1" cap="none" baseline="0">
                <a:effectLst>
                  <a:outerShdw blurRad="31750" dist="25400" dir="5400000" algn="tl" rotWithShape="0">
                    <a:srgbClr val="000000">
                      <a:alpha val="25000"/>
                    </a:srgbClr>
                  </a:outerShdw>
                </a:effectLst>
              </a:defRPr>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5230284" y="2931712"/>
            <a:ext cx="6096000" cy="1454888"/>
          </a:xfrm>
        </p:spPr>
        <p:txBody>
          <a:bodyPr lIns="91440" rIns="91440" anchor="t"/>
          <a:lstStyle>
            <a:lvl1pPr marL="0" indent="0" algn="l">
              <a:buNone/>
              <a:defRPr sz="23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extLst/>
          </a:lstStyle>
          <a:p>
            <a:fld id="{B2497495-0637-405E-AE64-5CC7506D51F5}" type="datetime1">
              <a:rPr lang="en-US" smtClean="0"/>
              <a:pPr/>
              <a:t>7/15/2023</a:t>
            </a:fld>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3A98EE3D-8CD1-4C3F-BD1C-C98C9596463C}" type="slidenum">
              <a:rPr lang="en-US" smtClean="0"/>
              <a:pPr/>
              <a:t>‹#›</a:t>
            </a:fld>
            <a:endParaRPr lang="en-US"/>
          </a:p>
        </p:txBody>
      </p:sp>
      <p:sp>
        <p:nvSpPr>
          <p:cNvPr id="7" name="Chevron 6"/>
          <p:cNvSpPr/>
          <p:nvPr/>
        </p:nvSpPr>
        <p:spPr>
          <a:xfrm>
            <a:off x="4848907" y="3005472"/>
            <a:ext cx="24384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
        <p:nvSpPr>
          <p:cNvPr id="8" name="Chevron 7"/>
          <p:cNvSpPr/>
          <p:nvPr/>
        </p:nvSpPr>
        <p:spPr>
          <a:xfrm>
            <a:off x="4600352" y="3005472"/>
            <a:ext cx="24384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transition>
    <p:random/>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bg>
      <p:bgRef idx="1002">
        <a:schemeClr val="bg1"/>
      </p:bgRef>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09600" y="1481329"/>
            <a:ext cx="53848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6197600" y="1481329"/>
            <a:ext cx="53848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extLst/>
          </a:lstStyle>
          <a:p>
            <a:fld id="{7BFFD690-9426-415D-8B65-26881E07B2D4}" type="datetime1">
              <a:rPr lang="en-US" smtClean="0"/>
              <a:pPr/>
              <a:t>7/15/2023</a:t>
            </a:fld>
            <a:endParaRPr lang="en-US"/>
          </a:p>
        </p:txBody>
      </p:sp>
      <p:sp>
        <p:nvSpPr>
          <p:cNvPr id="6" name="Footer Placeholder 5"/>
          <p:cNvSpPr>
            <a:spLocks noGrp="1"/>
          </p:cNvSpPr>
          <p:nvPr>
            <p:ph type="ftr" sz="quarter" idx="11"/>
          </p:nvPr>
        </p:nvSpPr>
        <p:spPr/>
        <p:txBody>
          <a:bodyPr/>
          <a:lstStyle>
            <a:extLst/>
          </a:lstStyle>
          <a:p>
            <a:endParaRPr lang="en-US"/>
          </a:p>
        </p:txBody>
      </p:sp>
      <p:sp>
        <p:nvSpPr>
          <p:cNvPr id="7" name="Slide Number Placeholder 6"/>
          <p:cNvSpPr>
            <a:spLocks noGrp="1"/>
          </p:cNvSpPr>
          <p:nvPr>
            <p:ph type="sldNum" sz="quarter" idx="12"/>
          </p:nvPr>
        </p:nvSpPr>
        <p:spPr/>
        <p:txBody>
          <a:bodyPr/>
          <a:lstStyle>
            <a:extLst/>
          </a:lstStyle>
          <a:p>
            <a:fld id="{3A98EE3D-8CD1-4C3F-BD1C-C98C9596463C}" type="slidenum">
              <a:rPr lang="en-US" smtClean="0"/>
              <a:pPr/>
              <a:t>‹#›</a:t>
            </a:fld>
            <a:endParaRPr lang="en-US"/>
          </a:p>
        </p:txBody>
      </p:sp>
      <p:sp>
        <p:nvSpPr>
          <p:cNvPr id="8" name="Title 7"/>
          <p:cNvSpPr>
            <a:spLocks noGrp="1"/>
          </p:cNvSpPr>
          <p:nvPr>
            <p:ph type="title"/>
          </p:nvPr>
        </p:nvSpPr>
        <p:spPr/>
        <p:txBody>
          <a:bodyPr rtlCol="0"/>
          <a:lstStyle>
            <a:extLst/>
          </a:lstStyle>
          <a:p>
            <a:r>
              <a:rPr kumimoji="0" lang="en-US" smtClean="0"/>
              <a:t>Click to edit Master title style</a:t>
            </a:r>
            <a:endParaRPr kumimoji="0" lang="en-US"/>
          </a:p>
        </p:txBody>
      </p:sp>
    </p:spTree>
  </p:cSld>
  <p:clrMapOvr>
    <a:overrideClrMapping bg1="dk1" tx1="lt1" bg2="dk2" tx2="lt2" accent1="accent1" accent2="accent2" accent3="accent3" accent4="accent4" accent5="accent5" accent6="accent6" hlink="hlink" folHlink="folHlink"/>
  </p:clrMapOvr>
  <p:transition>
    <p:random/>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273050"/>
            <a:ext cx="10972800" cy="1143000"/>
          </a:xfrm>
        </p:spPr>
        <p:txBody>
          <a:bodyPr anchor="ctr"/>
          <a:lstStyle>
            <a:lvl1pPr>
              <a:defRPr/>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609600" y="5410200"/>
            <a:ext cx="5386917"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6193369" y="5410200"/>
            <a:ext cx="5389033"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609600" y="1444295"/>
            <a:ext cx="5386917" cy="3941763"/>
          </a:xfrm>
          <a:ln>
            <a:noFill/>
            <a:prstDash val="sysDash"/>
            <a:miter lim="800000"/>
          </a:ln>
        </p:spPr>
        <p:txBody>
          <a:bodyPr/>
          <a:lstStyle>
            <a:lvl1pPr>
              <a:defRPr sz="2400"/>
            </a:lvl1pPr>
            <a:lvl2pPr>
              <a:defRPr sz="2000"/>
            </a:lvl2pPr>
            <a:lvl3pPr>
              <a:defRPr sz="1800"/>
            </a:lvl3pPr>
            <a:lvl4pPr>
              <a:defRPr sz="1600"/>
            </a:lvl4pPr>
            <a:lvl5pPr>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6193368" y="1444295"/>
            <a:ext cx="5389033" cy="3941763"/>
          </a:xfrm>
          <a:ln>
            <a:noFill/>
            <a:prstDash val="sysDash"/>
            <a:miter lim="800000"/>
          </a:ln>
        </p:spPr>
        <p:txBody>
          <a:bodyPr/>
          <a:lstStyle>
            <a:lvl1pPr>
              <a:spcBef>
                <a:spcPts val="0"/>
              </a:spcBef>
              <a:defRPr sz="2400"/>
            </a:lvl1pPr>
            <a:lvl2pPr>
              <a:defRPr sz="2000"/>
            </a:lvl2pPr>
            <a:lvl3pPr>
              <a:defRPr sz="1800"/>
            </a:lvl3pPr>
            <a:lvl4pPr>
              <a:defRPr sz="1600"/>
            </a:lvl4pPr>
            <a:lvl5pPr>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extLst/>
          </a:lstStyle>
          <a:p>
            <a:fld id="{04C4989A-474C-40DE-95B9-011C28B71673}" type="datetime1">
              <a:rPr lang="en-US" smtClean="0"/>
              <a:pPr/>
              <a:t>7/15/2023</a:t>
            </a:fld>
            <a:endParaRPr lang="en-US"/>
          </a:p>
        </p:txBody>
      </p:sp>
      <p:sp>
        <p:nvSpPr>
          <p:cNvPr id="8" name="Footer Placeholder 7"/>
          <p:cNvSpPr>
            <a:spLocks noGrp="1"/>
          </p:cNvSpPr>
          <p:nvPr>
            <p:ph type="ftr" sz="quarter" idx="11"/>
          </p:nvPr>
        </p:nvSpPr>
        <p:spPr/>
        <p:txBody>
          <a:bodyPr/>
          <a:lstStyle>
            <a:extLst/>
          </a:lstStyle>
          <a:p>
            <a:endParaRPr lang="en-US"/>
          </a:p>
        </p:txBody>
      </p:sp>
      <p:sp>
        <p:nvSpPr>
          <p:cNvPr id="9" name="Slide Number Placeholder 8"/>
          <p:cNvSpPr>
            <a:spLocks noGrp="1"/>
          </p:cNvSpPr>
          <p:nvPr>
            <p:ph type="sldNum" sz="quarter" idx="12"/>
          </p:nvPr>
        </p:nvSpPr>
        <p:spPr/>
        <p:txBody>
          <a:bodyPr/>
          <a:lstStyle>
            <a:extLst/>
          </a:lstStyle>
          <a:p>
            <a:fld id="{3A98EE3D-8CD1-4C3F-BD1C-C98C9596463C}"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transition>
    <p:random/>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bg>
      <p:bgRef idx="1002">
        <a:schemeClr val="bg1"/>
      </p:bgRef>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extLst/>
          </a:lstStyle>
          <a:p>
            <a:fld id="{5DB4ED54-5B5E-4A04-93D3-5772E3CE3818}" type="datetime1">
              <a:rPr lang="en-US" smtClean="0"/>
              <a:pPr/>
              <a:t>7/15/2023</a:t>
            </a:fld>
            <a:endParaRPr lang="en-US"/>
          </a:p>
        </p:txBody>
      </p:sp>
      <p:sp>
        <p:nvSpPr>
          <p:cNvPr id="4" name="Footer Placeholder 3"/>
          <p:cNvSpPr>
            <a:spLocks noGrp="1"/>
          </p:cNvSpPr>
          <p:nvPr>
            <p:ph type="ftr" sz="quarter" idx="11"/>
          </p:nvPr>
        </p:nvSpPr>
        <p:spPr/>
        <p:txBody>
          <a:bodyPr/>
          <a:lstStyle>
            <a:extLst/>
          </a:lstStyle>
          <a:p>
            <a:endParaRPr lang="en-US"/>
          </a:p>
        </p:txBody>
      </p:sp>
      <p:sp>
        <p:nvSpPr>
          <p:cNvPr id="5" name="Slide Number Placeholder 4"/>
          <p:cNvSpPr>
            <a:spLocks noGrp="1"/>
          </p:cNvSpPr>
          <p:nvPr>
            <p:ph type="sldNum" sz="quarter" idx="12"/>
          </p:nvPr>
        </p:nvSpPr>
        <p:spPr/>
        <p:txBody>
          <a:bodyPr/>
          <a:lstStyle>
            <a:extLst/>
          </a:lstStyle>
          <a:p>
            <a:fld id="{3A98EE3D-8CD1-4C3F-BD1C-C98C9596463C}" type="slidenum">
              <a:rPr lang="en-US" smtClean="0"/>
              <a:pPr/>
              <a:t>‹#›</a:t>
            </a:fld>
            <a:endParaRPr lang="en-US"/>
          </a:p>
        </p:txBody>
      </p:sp>
      <p:sp>
        <p:nvSpPr>
          <p:cNvPr id="6" name="Title 5"/>
          <p:cNvSpPr>
            <a:spLocks noGrp="1"/>
          </p:cNvSpPr>
          <p:nvPr>
            <p:ph type="title"/>
          </p:nvPr>
        </p:nvSpPr>
        <p:spPr/>
        <p:txBody>
          <a:bodyPr rtlCol="0"/>
          <a:lstStyle>
            <a:extLst/>
          </a:lstStyle>
          <a:p>
            <a:r>
              <a:rPr kumimoji="0" lang="en-US" smtClean="0"/>
              <a:t>Click to edit Master title style</a:t>
            </a:r>
            <a:endParaRPr kumimoji="0" lang="en-US"/>
          </a:p>
        </p:txBody>
      </p:sp>
    </p:spTree>
  </p:cSld>
  <p:clrMapOvr>
    <a:overrideClrMapping bg1="dk1" tx1="lt1" bg2="dk2" tx2="lt2" accent1="accent1" accent2="accent2" accent3="accent3" accent4="accent4" accent5="accent5" accent6="accent6" hlink="hlink" folHlink="folHlink"/>
  </p:clrMapOvr>
  <p:transition>
    <p:random/>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extLst/>
          </a:lstStyle>
          <a:p>
            <a:fld id="{4EDE50D6-574B-40AF-946F-D52A04ADE379}" type="datetime1">
              <a:rPr lang="en-US" smtClean="0"/>
              <a:pPr/>
              <a:t>7/15/2023</a:t>
            </a:fld>
            <a:endParaRPr lang="en-US"/>
          </a:p>
        </p:txBody>
      </p:sp>
      <p:sp>
        <p:nvSpPr>
          <p:cNvPr id="3" name="Footer Placeholder 2"/>
          <p:cNvSpPr>
            <a:spLocks noGrp="1"/>
          </p:cNvSpPr>
          <p:nvPr>
            <p:ph type="ftr" sz="quarter" idx="11"/>
          </p:nvPr>
        </p:nvSpPr>
        <p:spPr/>
        <p:txBody>
          <a:bodyPr/>
          <a:lstStyle>
            <a:extLst/>
          </a:lstStyle>
          <a:p>
            <a:endParaRPr lang="en-US"/>
          </a:p>
        </p:txBody>
      </p:sp>
      <p:sp>
        <p:nvSpPr>
          <p:cNvPr id="4" name="Slide Number Placeholder 3"/>
          <p:cNvSpPr>
            <a:spLocks noGrp="1"/>
          </p:cNvSpPr>
          <p:nvPr>
            <p:ph type="sldNum" sz="quarter" idx="12"/>
          </p:nvPr>
        </p:nvSpPr>
        <p:spPr/>
        <p:txBody>
          <a:bodyPr/>
          <a:lstStyle>
            <a:extLst/>
          </a:lstStyle>
          <a:p>
            <a:fld id="{3A98EE3D-8CD1-4C3F-BD1C-C98C9596463C}" type="slidenum">
              <a:rPr lang="en-US" smtClean="0"/>
              <a:pPr/>
              <a:t>‹#›</a:t>
            </a:fld>
            <a:endParaRPr lang="en-US"/>
          </a:p>
        </p:txBody>
      </p:sp>
    </p:spTree>
  </p:cSld>
  <p:clrMapOvr>
    <a:masterClrMapping/>
  </p:clrMapOvr>
  <p:transition>
    <p:random/>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219200" y="4876800"/>
            <a:ext cx="9975701" cy="457200"/>
          </a:xfrm>
        </p:spPr>
        <p:txBody>
          <a:bodyPr vert="horz" anchor="t">
            <a:noAutofit/>
            <a:sp3d prstMaterial="softEdge">
              <a:bevelT w="0" h="0"/>
            </a:sp3d>
          </a:bodyPr>
          <a:lstStyle>
            <a:lvl1pPr algn="r">
              <a:buNone/>
              <a:defRPr sz="2500" b="0">
                <a:solidFill>
                  <a:schemeClr val="accent1"/>
                </a:solidFill>
                <a:effectLst/>
              </a:defRPr>
            </a:lvl1pPr>
            <a:extLst/>
          </a:lstStyle>
          <a:p>
            <a:r>
              <a:rPr kumimoji="0" lang="en-US" smtClean="0"/>
              <a:t>Click to edit Master title style</a:t>
            </a:r>
            <a:endParaRPr kumimoji="0" lang="en-US"/>
          </a:p>
        </p:txBody>
      </p:sp>
      <p:sp>
        <p:nvSpPr>
          <p:cNvPr id="3" name="Text Placeholder 2"/>
          <p:cNvSpPr>
            <a:spLocks noGrp="1"/>
          </p:cNvSpPr>
          <p:nvPr>
            <p:ph type="body" idx="2"/>
          </p:nvPr>
        </p:nvSpPr>
        <p:spPr>
          <a:xfrm>
            <a:off x="5892800" y="5355102"/>
            <a:ext cx="5299456" cy="914400"/>
          </a:xfrm>
        </p:spPr>
        <p:txBody>
          <a:bodyPr/>
          <a:lstStyle>
            <a:lvl1pPr marL="0" indent="0" algn="r">
              <a:buNone/>
              <a:defRPr sz="1600"/>
            </a:lvl1pPr>
            <a:lvl2pPr>
              <a:buNone/>
              <a:defRPr sz="1200"/>
            </a:lvl2pPr>
            <a:lvl3pPr>
              <a:buNone/>
              <a:defRPr sz="1000"/>
            </a:lvl3pPr>
            <a:lvl4pPr>
              <a:buNone/>
              <a:defRPr sz="900"/>
            </a:lvl4pPr>
            <a:lvl5pPr>
              <a:buNone/>
              <a:defRPr sz="900"/>
            </a:lvl5pPr>
            <a:extLst/>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1219200" y="274320"/>
            <a:ext cx="9973056" cy="4572000"/>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a:xfrm>
            <a:off x="8969376" y="6407944"/>
            <a:ext cx="2560320" cy="365760"/>
          </a:xfrm>
        </p:spPr>
        <p:txBody>
          <a:bodyPr/>
          <a:lstStyle>
            <a:extLst/>
          </a:lstStyle>
          <a:p>
            <a:fld id="{D82884F1-FFEA-405F-9602-3DCA865EDA4E}" type="datetime1">
              <a:rPr lang="en-US" smtClean="0"/>
              <a:pPr/>
              <a:t>7/15/2023</a:t>
            </a:fld>
            <a:endParaRPr lang="en-US"/>
          </a:p>
        </p:txBody>
      </p:sp>
      <p:sp>
        <p:nvSpPr>
          <p:cNvPr id="6" name="Footer Placeholder 5"/>
          <p:cNvSpPr>
            <a:spLocks noGrp="1"/>
          </p:cNvSpPr>
          <p:nvPr>
            <p:ph type="ftr" sz="quarter" idx="11"/>
          </p:nvPr>
        </p:nvSpPr>
        <p:spPr/>
        <p:txBody>
          <a:bodyPr/>
          <a:lstStyle>
            <a:extLst/>
          </a:lstStyle>
          <a:p>
            <a:endParaRPr lang="en-US"/>
          </a:p>
        </p:txBody>
      </p:sp>
      <p:sp>
        <p:nvSpPr>
          <p:cNvPr id="7" name="Slide Number Placeholder 6"/>
          <p:cNvSpPr>
            <a:spLocks noGrp="1"/>
          </p:cNvSpPr>
          <p:nvPr>
            <p:ph type="sldNum" sz="quarter" idx="12"/>
          </p:nvPr>
        </p:nvSpPr>
        <p:spPr/>
        <p:txBody>
          <a:bodyPr/>
          <a:lstStyle>
            <a:extLst/>
          </a:lstStyle>
          <a:p>
            <a:fld id="{3A98EE3D-8CD1-4C3F-BD1C-C98C9596463C}"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transition>
    <p:random/>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2">
        <a:schemeClr val="bg1"/>
      </p:bgRef>
    </p:bg>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1521643" y="5443402"/>
            <a:ext cx="9550400" cy="648232"/>
          </a:xfrm>
          <a:noFill/>
        </p:spPr>
        <p:txBody>
          <a:bodyPr lIns="91440" tIns="0" rIns="91440" anchor="t"/>
          <a:lstStyle>
            <a:lvl1pPr marL="0" marR="18288" indent="0" algn="r">
              <a:buNone/>
              <a:defRPr sz="1400"/>
            </a:lvl1pPr>
            <a:lvl2pPr>
              <a:defRPr sz="1200"/>
            </a:lvl2pPr>
            <a:lvl3pPr>
              <a:defRPr sz="1000"/>
            </a:lvl3pPr>
            <a:lvl4pPr>
              <a:defRPr sz="900"/>
            </a:lvl4pPr>
            <a:lvl5pPr>
              <a:defRPr sz="900"/>
            </a:lvl5pPr>
            <a:extLst/>
          </a:lstStyle>
          <a:p>
            <a:pPr lvl="0" eaLnBrk="1" latinLnBrk="0" hangingPunct="1"/>
            <a:r>
              <a:rPr kumimoji="0" lang="en-US" smtClean="0"/>
              <a:t>Click to edit Master text styles</a:t>
            </a:r>
          </a:p>
        </p:txBody>
      </p:sp>
      <p:sp>
        <p:nvSpPr>
          <p:cNvPr id="3" name="Picture Placeholder 2"/>
          <p:cNvSpPr>
            <a:spLocks noGrp="1"/>
          </p:cNvSpPr>
          <p:nvPr>
            <p:ph type="pic" idx="1"/>
          </p:nvPr>
        </p:nvSpPr>
        <p:spPr>
          <a:xfrm>
            <a:off x="304800" y="189968"/>
            <a:ext cx="11582400" cy="4389120"/>
          </a:xfrm>
          <a:prstGeom prst="rect">
            <a:avLst/>
          </a:prstGeom>
          <a:solidFill>
            <a:schemeClr val="bg2"/>
          </a:solidFill>
          <a:ln>
            <a:solidFill>
              <a:schemeClr val="bg1"/>
            </a:solidFill>
          </a:ln>
          <a:effectLst>
            <a:innerShdw blurRad="95250">
              <a:srgbClr val="000000"/>
            </a:innerShdw>
          </a:effectLst>
        </p:spPr>
        <p:txBody>
          <a:bodyPr/>
          <a:lstStyle>
            <a:lvl1pPr marL="0" indent="0">
              <a:buNone/>
              <a:defRPr sz="3200"/>
            </a:lvl1pPr>
            <a:extLst/>
          </a:lstStyle>
          <a:p>
            <a:r>
              <a:rPr kumimoji="0" lang="en-US" smtClean="0"/>
              <a:t>Click icon to add picture</a:t>
            </a:r>
            <a:endParaRPr kumimoji="0" lang="en-US" dirty="0"/>
          </a:p>
        </p:txBody>
      </p:sp>
      <p:sp>
        <p:nvSpPr>
          <p:cNvPr id="5" name="Date Placeholder 4"/>
          <p:cNvSpPr>
            <a:spLocks noGrp="1"/>
          </p:cNvSpPr>
          <p:nvPr>
            <p:ph type="dt" sz="half" idx="10"/>
          </p:nvPr>
        </p:nvSpPr>
        <p:spPr/>
        <p:txBody>
          <a:bodyPr/>
          <a:lstStyle>
            <a:lvl1pPr>
              <a:defRPr>
                <a:solidFill>
                  <a:schemeClr val="tx1"/>
                </a:solidFill>
              </a:defRPr>
            </a:lvl1pPr>
            <a:extLst/>
          </a:lstStyle>
          <a:p>
            <a:fld id="{7E18DB4A-8810-4A10-AD5C-D5E2C667F5B3}" type="datetime1">
              <a:rPr lang="en-US" smtClean="0"/>
              <a:pPr/>
              <a:t>7/15/2023</a:t>
            </a:fld>
            <a:endParaRPr lang="en-US"/>
          </a:p>
        </p:txBody>
      </p:sp>
      <p:sp>
        <p:nvSpPr>
          <p:cNvPr id="6" name="Footer Placeholder 5"/>
          <p:cNvSpPr>
            <a:spLocks noGrp="1"/>
          </p:cNvSpPr>
          <p:nvPr>
            <p:ph type="ftr" sz="quarter" idx="11"/>
          </p:nvPr>
        </p:nvSpPr>
        <p:spPr>
          <a:xfrm>
            <a:off x="5840097" y="6407945"/>
            <a:ext cx="3134241" cy="365125"/>
          </a:xfrm>
        </p:spPr>
        <p:txBody>
          <a:bodyPr/>
          <a:lstStyle>
            <a:lvl1pPr>
              <a:defRPr>
                <a:solidFill>
                  <a:schemeClr val="tx1"/>
                </a:solidFill>
              </a:defRPr>
            </a:lvl1pPr>
            <a:extLst/>
          </a:lstStyle>
          <a:p>
            <a:pPr algn="l"/>
            <a:endParaRPr lang="en-US"/>
          </a:p>
        </p:txBody>
      </p:sp>
      <p:sp>
        <p:nvSpPr>
          <p:cNvPr id="7" name="Slide Number Placeholder 6"/>
          <p:cNvSpPr>
            <a:spLocks noGrp="1"/>
          </p:cNvSpPr>
          <p:nvPr>
            <p:ph type="sldNum" sz="quarter" idx="12"/>
          </p:nvPr>
        </p:nvSpPr>
        <p:spPr/>
        <p:txBody>
          <a:bodyPr/>
          <a:lstStyle>
            <a:lvl1pPr>
              <a:defRPr>
                <a:solidFill>
                  <a:schemeClr val="tx1"/>
                </a:solidFill>
              </a:defRPr>
            </a:lvl1pPr>
            <a:extLst/>
          </a:lstStyle>
          <a:p>
            <a:fld id="{3A98EE3D-8CD1-4C3F-BD1C-C98C9596463C}" type="slidenum">
              <a:rPr lang="en-US" smtClean="0"/>
              <a:pPr/>
              <a:t>‹#›</a:t>
            </a:fld>
            <a:endParaRPr lang="en-US"/>
          </a:p>
        </p:txBody>
      </p:sp>
      <p:sp>
        <p:nvSpPr>
          <p:cNvPr id="2" name="Title 1"/>
          <p:cNvSpPr>
            <a:spLocks noGrp="1"/>
          </p:cNvSpPr>
          <p:nvPr>
            <p:ph type="title"/>
          </p:nvPr>
        </p:nvSpPr>
        <p:spPr>
          <a:xfrm>
            <a:off x="304800" y="4865122"/>
            <a:ext cx="10767243" cy="562672"/>
          </a:xfrm>
          <a:noFill/>
        </p:spPr>
        <p:txBody>
          <a:bodyPr anchor="t">
            <a:sp3d prstMaterial="softEdge"/>
          </a:bodyPr>
          <a:lstStyle>
            <a:lvl1pPr marR="0" algn="r">
              <a:buNone/>
              <a:defRPr sz="3000" b="0">
                <a:solidFill>
                  <a:schemeClr val="accent1"/>
                </a:solidFill>
                <a:effectLst>
                  <a:outerShdw blurRad="50800" dist="25000" dir="5400000" algn="t" rotWithShape="0">
                    <a:prstClr val="black">
                      <a:alpha val="45000"/>
                    </a:prstClr>
                  </a:outerShdw>
                </a:effectLst>
              </a:defRPr>
            </a:lvl1pPr>
            <a:extLst/>
          </a:lstStyle>
          <a:p>
            <a:r>
              <a:rPr kumimoji="0" lang="en-US" smtClean="0"/>
              <a:t>Click to edit Master title style</a:t>
            </a:r>
            <a:endParaRPr kumimoji="0" lang="en-US"/>
          </a:p>
        </p:txBody>
      </p:sp>
      <p:sp>
        <p:nvSpPr>
          <p:cNvPr id="8" name="Freeform 7"/>
          <p:cNvSpPr>
            <a:spLocks/>
          </p:cNvSpPr>
          <p:nvPr/>
        </p:nvSpPr>
        <p:spPr bwMode="auto">
          <a:xfrm>
            <a:off x="665697" y="5944936"/>
            <a:ext cx="6587499" cy="921076"/>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9" name="Freeform 8"/>
          <p:cNvSpPr>
            <a:spLocks/>
          </p:cNvSpPr>
          <p:nvPr/>
        </p:nvSpPr>
        <p:spPr bwMode="auto">
          <a:xfrm>
            <a:off x="647623" y="5939011"/>
            <a:ext cx="4920601" cy="9334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591" h="588">
                <a:moveTo>
                  <a:pt x="0" y="0"/>
                </a:moveTo>
                <a:lnTo>
                  <a:pt x="5591" y="585"/>
                </a:lnTo>
                <a:lnTo>
                  <a:pt x="4415" y="588"/>
                </a:lnTo>
                <a:lnTo>
                  <a:pt x="12" y="4"/>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0" name="Right Triangle 9"/>
          <p:cNvSpPr>
            <a:spLocks/>
          </p:cNvSpPr>
          <p:nvPr/>
        </p:nvSpPr>
        <p:spPr bwMode="auto">
          <a:xfrm>
            <a:off x="-8056" y="5791253"/>
            <a:ext cx="4536419" cy="1080868"/>
          </a:xfrm>
          <a:prstGeom prst="rtTriangle">
            <a:avLst/>
          </a:prstGeom>
          <a:blipFill>
            <a:blip r:embed="rId2">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eaLnBrk="1" latinLnBrk="0" hangingPunct="1"/>
            <a:endParaRPr kumimoji="0" lang="en-US"/>
          </a:p>
        </p:txBody>
      </p:sp>
      <p:cxnSp>
        <p:nvCxnSpPr>
          <p:cNvPr id="11" name="Straight Connector 10"/>
          <p:cNvCxnSpPr/>
          <p:nvPr/>
        </p:nvCxnSpPr>
        <p:spPr>
          <a:xfrm>
            <a:off x="-12316" y="5787739"/>
            <a:ext cx="454067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12" name="Chevron 11"/>
          <p:cNvSpPr/>
          <p:nvPr/>
        </p:nvSpPr>
        <p:spPr>
          <a:xfrm>
            <a:off x="11552149" y="4988440"/>
            <a:ext cx="24384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
        <p:nvSpPr>
          <p:cNvPr id="13" name="Chevron 12"/>
          <p:cNvSpPr/>
          <p:nvPr/>
        </p:nvSpPr>
        <p:spPr>
          <a:xfrm>
            <a:off x="11303595" y="4988440"/>
            <a:ext cx="24384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transition>
    <p:random/>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Freeform 12"/>
          <p:cNvSpPr>
            <a:spLocks/>
          </p:cNvSpPr>
          <p:nvPr/>
        </p:nvSpPr>
        <p:spPr bwMode="auto">
          <a:xfrm>
            <a:off x="665697" y="5944936"/>
            <a:ext cx="6587499" cy="921076"/>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2" name="Freeform 11"/>
          <p:cNvSpPr>
            <a:spLocks/>
          </p:cNvSpPr>
          <p:nvPr/>
        </p:nvSpPr>
        <p:spPr bwMode="auto">
          <a:xfrm>
            <a:off x="647623" y="5939011"/>
            <a:ext cx="4920601" cy="9334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591" h="588">
                <a:moveTo>
                  <a:pt x="0" y="0"/>
                </a:moveTo>
                <a:lnTo>
                  <a:pt x="5591" y="585"/>
                </a:lnTo>
                <a:lnTo>
                  <a:pt x="4415" y="588"/>
                </a:lnTo>
                <a:lnTo>
                  <a:pt x="12" y="4"/>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4" name="Right Triangle 13"/>
          <p:cNvSpPr>
            <a:spLocks/>
          </p:cNvSpPr>
          <p:nvPr/>
        </p:nvSpPr>
        <p:spPr bwMode="auto">
          <a:xfrm>
            <a:off x="-8056" y="5791253"/>
            <a:ext cx="4536419" cy="1080868"/>
          </a:xfrm>
          <a:prstGeom prst="rtTriangle">
            <a:avLst/>
          </a:prstGeom>
          <a:blipFill>
            <a:blip r:embed="rId13">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eaLnBrk="1" latinLnBrk="0" hangingPunct="1"/>
            <a:endParaRPr kumimoji="0" lang="en-US"/>
          </a:p>
        </p:txBody>
      </p:sp>
      <p:cxnSp>
        <p:nvCxnSpPr>
          <p:cNvPr id="15" name="Straight Connector 14"/>
          <p:cNvCxnSpPr/>
          <p:nvPr/>
        </p:nvCxnSpPr>
        <p:spPr>
          <a:xfrm>
            <a:off x="-12316" y="5787739"/>
            <a:ext cx="454067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9" name="Title Placeholder 8"/>
          <p:cNvSpPr>
            <a:spLocks noGrp="1"/>
          </p:cNvSpPr>
          <p:nvPr>
            <p:ph type="title"/>
          </p:nvPr>
        </p:nvSpPr>
        <p:spPr>
          <a:xfrm>
            <a:off x="609600" y="274638"/>
            <a:ext cx="10972800" cy="1143000"/>
          </a:xfrm>
          <a:prstGeom prst="rect">
            <a:avLst/>
          </a:prstGeom>
        </p:spPr>
        <p:txBody>
          <a:bodyPr vert="horz" anchor="ctr">
            <a:normAutofit/>
            <a:scene3d>
              <a:camera prst="orthographicFront"/>
              <a:lightRig rig="soft" dir="t"/>
            </a:scene3d>
            <a:sp3d prstMaterial="softEdge">
              <a:bevelT w="25400" h="25400"/>
            </a:sp3d>
          </a:bodyPr>
          <a:lstStyle>
            <a:extLst/>
          </a:lstStyle>
          <a:p>
            <a:r>
              <a:rPr kumimoji="0" lang="en-US" smtClean="0"/>
              <a:t>Click to edit Master title style</a:t>
            </a:r>
            <a:endParaRPr kumimoji="0" lang="en-US"/>
          </a:p>
        </p:txBody>
      </p:sp>
      <p:sp>
        <p:nvSpPr>
          <p:cNvPr id="30" name="Text Placeholder 29"/>
          <p:cNvSpPr>
            <a:spLocks noGrp="1"/>
          </p:cNvSpPr>
          <p:nvPr>
            <p:ph type="body" idx="1"/>
          </p:nvPr>
        </p:nvSpPr>
        <p:spPr>
          <a:xfrm>
            <a:off x="609600" y="1481329"/>
            <a:ext cx="10972800" cy="4525963"/>
          </a:xfrm>
          <a:prstGeom prst="rect">
            <a:avLst/>
          </a:prstGeom>
        </p:spPr>
        <p:txBody>
          <a:bodyPr vert="horz">
            <a:normAutofit/>
          </a:bodyPr>
          <a:lstStyle>
            <a:extLst/>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0" name="Date Placeholder 9"/>
          <p:cNvSpPr>
            <a:spLocks noGrp="1"/>
          </p:cNvSpPr>
          <p:nvPr>
            <p:ph type="dt" sz="half" idx="2"/>
          </p:nvPr>
        </p:nvSpPr>
        <p:spPr>
          <a:xfrm>
            <a:off x="8969376" y="6407944"/>
            <a:ext cx="2560320" cy="365760"/>
          </a:xfrm>
          <a:prstGeom prst="rect">
            <a:avLst/>
          </a:prstGeom>
        </p:spPr>
        <p:txBody>
          <a:bodyPr vert="horz" anchor="b"/>
          <a:lstStyle>
            <a:lvl1pPr algn="l" eaLnBrk="1" latinLnBrk="0" hangingPunct="1">
              <a:defRPr kumimoji="0" sz="1000">
                <a:solidFill>
                  <a:schemeClr val="tx1"/>
                </a:solidFill>
              </a:defRPr>
            </a:lvl1pPr>
            <a:extLst/>
          </a:lstStyle>
          <a:p>
            <a:fld id="{ED291B17-9318-49DB-B28B-6E5994AE9581}" type="datetime1">
              <a:rPr lang="en-US" smtClean="0"/>
              <a:pPr/>
              <a:t>7/15/2023</a:t>
            </a:fld>
            <a:endParaRPr lang="en-US"/>
          </a:p>
        </p:txBody>
      </p:sp>
      <p:sp>
        <p:nvSpPr>
          <p:cNvPr id="22" name="Footer Placeholder 21"/>
          <p:cNvSpPr>
            <a:spLocks noGrp="1"/>
          </p:cNvSpPr>
          <p:nvPr>
            <p:ph type="ftr" sz="quarter" idx="3"/>
          </p:nvPr>
        </p:nvSpPr>
        <p:spPr>
          <a:xfrm>
            <a:off x="5840097" y="6407945"/>
            <a:ext cx="3134241" cy="365125"/>
          </a:xfrm>
          <a:prstGeom prst="rect">
            <a:avLst/>
          </a:prstGeom>
        </p:spPr>
        <p:txBody>
          <a:bodyPr vert="horz" anchor="b"/>
          <a:lstStyle>
            <a:lvl1pPr algn="r" eaLnBrk="1" latinLnBrk="0" hangingPunct="1">
              <a:defRPr kumimoji="0" sz="1000">
                <a:solidFill>
                  <a:schemeClr val="tx1"/>
                </a:solidFill>
              </a:defRPr>
            </a:lvl1pPr>
            <a:extLst/>
          </a:lstStyle>
          <a:p>
            <a:pPr algn="r" eaLnBrk="1" latinLnBrk="0" hangingPunct="1"/>
            <a:endParaRPr kumimoji="0" lang="en-US" sz="1000" dirty="0">
              <a:solidFill>
                <a:schemeClr val="tx1"/>
              </a:solidFill>
            </a:endParaRPr>
          </a:p>
        </p:txBody>
      </p:sp>
      <p:sp>
        <p:nvSpPr>
          <p:cNvPr id="18" name="Slide Number Placeholder 17"/>
          <p:cNvSpPr>
            <a:spLocks noGrp="1"/>
          </p:cNvSpPr>
          <p:nvPr>
            <p:ph type="sldNum" sz="quarter" idx="4"/>
          </p:nvPr>
        </p:nvSpPr>
        <p:spPr>
          <a:xfrm>
            <a:off x="11529696" y="6407945"/>
            <a:ext cx="487680" cy="365125"/>
          </a:xfrm>
          <a:prstGeom prst="rect">
            <a:avLst/>
          </a:prstGeom>
        </p:spPr>
        <p:txBody>
          <a:bodyPr vert="horz" anchor="b"/>
          <a:lstStyle>
            <a:lvl1pPr algn="r" eaLnBrk="1" latinLnBrk="0" hangingPunct="1">
              <a:defRPr kumimoji="0" sz="1000" b="0">
                <a:solidFill>
                  <a:schemeClr val="tx1"/>
                </a:solidFill>
              </a:defRPr>
            </a:lvl1pPr>
            <a:extLst/>
          </a:lstStyle>
          <a:p>
            <a:fld id="{3A98EE3D-8CD1-4C3F-BD1C-C98C9596463C}"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764" r:id="rId1"/>
    <p:sldLayoutId id="2147483765" r:id="rId2"/>
    <p:sldLayoutId id="2147483766" r:id="rId3"/>
    <p:sldLayoutId id="2147483767" r:id="rId4"/>
    <p:sldLayoutId id="2147483768" r:id="rId5"/>
    <p:sldLayoutId id="2147483769" r:id="rId6"/>
    <p:sldLayoutId id="2147483770" r:id="rId7"/>
    <p:sldLayoutId id="2147483771" r:id="rId8"/>
    <p:sldLayoutId id="2147483772" r:id="rId9"/>
    <p:sldLayoutId id="2147483773" r:id="rId10"/>
    <p:sldLayoutId id="2147483774" r:id="rId11"/>
  </p:sldLayoutIdLst>
  <p:transition>
    <p:random/>
  </p:transition>
  <p:hf sldNum="0" hdr="0" ftr="0" dt="0"/>
  <p:txStyles>
    <p:title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p:titleStyle>
    <p:body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hyperlink" Target="https://github.com/surisingh405/employess-burnout-analysis.git"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xmlns="" id="{D6D7A0BC-0046-4CAA-8E7F-DCAFE511EA0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1C21E816-31F5-48BB-BD02-D15F2F18B48A}"/>
              </a:ext>
            </a:extLst>
          </p:cNvPr>
          <p:cNvSpPr>
            <a:spLocks noGrp="1"/>
          </p:cNvSpPr>
          <p:nvPr>
            <p:ph type="ctrTitle"/>
          </p:nvPr>
        </p:nvSpPr>
        <p:spPr>
          <a:xfrm>
            <a:off x="960120" y="883922"/>
            <a:ext cx="10363200" cy="1829761"/>
          </a:xfrm>
        </p:spPr>
        <p:txBody>
          <a:bodyPr anchor="ctr">
            <a:normAutofit/>
          </a:bodyPr>
          <a:lstStyle/>
          <a:p>
            <a:pPr algn="ctr"/>
            <a:r>
              <a:rPr lang="en-GB" sz="4000" dirty="0">
                <a:solidFill>
                  <a:schemeClr val="tx1"/>
                </a:solidFill>
                <a:effectLst/>
                <a:latin typeface="Times New Roman" pitchFamily="18" charset="0"/>
                <a:cs typeface="Times New Roman" pitchFamily="18" charset="0"/>
              </a:rPr>
              <a:t>Student Details</a:t>
            </a:r>
            <a:endParaRPr lang="en-US" sz="4000" dirty="0">
              <a:solidFill>
                <a:schemeClr val="tx1"/>
              </a:solidFill>
              <a:effectLst/>
              <a:latin typeface="Times New Roman" pitchFamily="18" charset="0"/>
              <a:cs typeface="Times New Roman" pitchFamily="18" charset="0"/>
            </a:endParaRPr>
          </a:p>
        </p:txBody>
      </p:sp>
      <p:sp>
        <p:nvSpPr>
          <p:cNvPr id="3" name="Subtitle 2">
            <a:extLst>
              <a:ext uri="{FF2B5EF4-FFF2-40B4-BE49-F238E27FC236}">
                <a16:creationId xmlns:a16="http://schemas.microsoft.com/office/drawing/2014/main" xmlns="" id="{835D6E6B-3353-491C-A3C6-F278D6CED8B3}"/>
              </a:ext>
            </a:extLst>
          </p:cNvPr>
          <p:cNvSpPr>
            <a:spLocks noGrp="1"/>
          </p:cNvSpPr>
          <p:nvPr>
            <p:ph type="subTitle" idx="1"/>
          </p:nvPr>
        </p:nvSpPr>
        <p:spPr>
          <a:xfrm>
            <a:off x="581194" y="2220687"/>
            <a:ext cx="7676398" cy="4180114"/>
          </a:xfrm>
        </p:spPr>
        <p:txBody>
          <a:bodyPr anchor="ctr">
            <a:normAutofit/>
          </a:bodyPr>
          <a:lstStyle/>
          <a:p>
            <a:pPr algn="just"/>
            <a:r>
              <a:rPr lang="en-GB" sz="2000" b="1" dirty="0" smtClean="0">
                <a:solidFill>
                  <a:srgbClr val="C00000"/>
                </a:solidFill>
                <a:latin typeface="Times New Roman" pitchFamily="18" charset="0"/>
                <a:cs typeface="Times New Roman" pitchFamily="18" charset="0"/>
              </a:rPr>
              <a:t>Name                           :</a:t>
            </a:r>
            <a:r>
              <a:rPr lang="en-GB" sz="2000" b="1" dirty="0" smtClean="0">
                <a:solidFill>
                  <a:schemeClr val="bg2">
                    <a:lumMod val="75000"/>
                  </a:schemeClr>
                </a:solidFill>
                <a:latin typeface="Times New Roman" pitchFamily="18" charset="0"/>
                <a:cs typeface="Times New Roman" pitchFamily="18" charset="0"/>
              </a:rPr>
              <a:t> </a:t>
            </a:r>
            <a:r>
              <a:rPr lang="en-GB" sz="2000" b="1" dirty="0" smtClean="0">
                <a:solidFill>
                  <a:schemeClr val="tx1"/>
                </a:solidFill>
                <a:latin typeface="Times New Roman" pitchFamily="18" charset="0"/>
                <a:cs typeface="Times New Roman" pitchFamily="18" charset="0"/>
              </a:rPr>
              <a:t>BONDILI SURENDRANATH SINGH</a:t>
            </a:r>
            <a:endParaRPr lang="en-GB" sz="2000" b="1" dirty="0" smtClean="0">
              <a:solidFill>
                <a:schemeClr val="tx1"/>
              </a:solidFill>
              <a:latin typeface="Times New Roman" pitchFamily="18" charset="0"/>
              <a:cs typeface="Times New Roman" pitchFamily="18" charset="0"/>
            </a:endParaRPr>
          </a:p>
          <a:p>
            <a:pPr algn="just"/>
            <a:r>
              <a:rPr lang="en-GB" sz="2000" b="1" dirty="0" smtClean="0">
                <a:solidFill>
                  <a:srgbClr val="C00000"/>
                </a:solidFill>
                <a:latin typeface="Times New Roman" pitchFamily="18" charset="0"/>
                <a:cs typeface="Times New Roman" pitchFamily="18" charset="0"/>
              </a:rPr>
              <a:t>Skill build email ID    : </a:t>
            </a:r>
            <a:r>
              <a:rPr lang="en-US" sz="2000" b="1" dirty="0" smtClean="0">
                <a:latin typeface="Times New Roman" pitchFamily="18" charset="0"/>
                <a:cs typeface="Times New Roman" pitchFamily="18" charset="0"/>
              </a:rPr>
              <a:t>suribondili123@gmail.com</a:t>
            </a:r>
            <a:endParaRPr lang="en-GB" sz="2000" b="1" dirty="0" smtClean="0">
              <a:solidFill>
                <a:schemeClr val="tx1"/>
              </a:solidFill>
              <a:latin typeface="Times New Roman" pitchFamily="18" charset="0"/>
              <a:cs typeface="Times New Roman" pitchFamily="18" charset="0"/>
            </a:endParaRPr>
          </a:p>
          <a:p>
            <a:pPr algn="just"/>
            <a:r>
              <a:rPr lang="en-GB" sz="2000" b="1" dirty="0" smtClean="0">
                <a:solidFill>
                  <a:srgbClr val="C00000"/>
                </a:solidFill>
                <a:latin typeface="Times New Roman" pitchFamily="18" charset="0"/>
                <a:cs typeface="Times New Roman" pitchFamily="18" charset="0"/>
              </a:rPr>
              <a:t>College name               :  </a:t>
            </a:r>
            <a:r>
              <a:rPr lang="en-GB" sz="2000" b="1" dirty="0" smtClean="0">
                <a:solidFill>
                  <a:schemeClr val="tx1"/>
                </a:solidFill>
                <a:latin typeface="Times New Roman" pitchFamily="18" charset="0"/>
                <a:cs typeface="Times New Roman" pitchFamily="18" charset="0"/>
              </a:rPr>
              <a:t>TIRUMALA ENGINEERING COLLEGE</a:t>
            </a:r>
          </a:p>
          <a:p>
            <a:pPr algn="just"/>
            <a:r>
              <a:rPr lang="en-GB" sz="2000" b="1" dirty="0" smtClean="0">
                <a:solidFill>
                  <a:srgbClr val="C00000"/>
                </a:solidFill>
                <a:latin typeface="Times New Roman" pitchFamily="18" charset="0"/>
                <a:cs typeface="Times New Roman" pitchFamily="18" charset="0"/>
              </a:rPr>
              <a:t>College state                :  </a:t>
            </a:r>
            <a:r>
              <a:rPr lang="en-GB" sz="2000" b="1" dirty="0" smtClean="0">
                <a:solidFill>
                  <a:schemeClr val="tx1"/>
                </a:solidFill>
                <a:latin typeface="Times New Roman" pitchFamily="18" charset="0"/>
                <a:cs typeface="Times New Roman" pitchFamily="18" charset="0"/>
              </a:rPr>
              <a:t>ANDHRA PRADESH</a:t>
            </a:r>
            <a:endParaRPr lang="en-GB" sz="2000" b="1" dirty="0" smtClean="0">
              <a:solidFill>
                <a:srgbClr val="C00000"/>
              </a:solidFill>
              <a:latin typeface="Times New Roman" pitchFamily="18" charset="0"/>
              <a:cs typeface="Times New Roman" pitchFamily="18" charset="0"/>
            </a:endParaRPr>
          </a:p>
          <a:p>
            <a:pPr algn="just"/>
            <a:r>
              <a:rPr lang="en-GB" sz="2000" b="1" dirty="0" smtClean="0">
                <a:solidFill>
                  <a:srgbClr val="C00000"/>
                </a:solidFill>
                <a:latin typeface="Times New Roman" pitchFamily="18" charset="0"/>
                <a:cs typeface="Times New Roman" pitchFamily="18" charset="0"/>
              </a:rPr>
              <a:t>Internship domain      : </a:t>
            </a:r>
            <a:r>
              <a:rPr lang="en-GB" sz="2000" b="1" dirty="0" smtClean="0">
                <a:solidFill>
                  <a:schemeClr val="tx1"/>
                </a:solidFill>
                <a:latin typeface="Times New Roman" pitchFamily="18" charset="0"/>
                <a:cs typeface="Times New Roman" pitchFamily="18" charset="0"/>
              </a:rPr>
              <a:t> ARTIFICAL INTELLIGENCE </a:t>
            </a:r>
            <a:endParaRPr lang="en-GB" sz="2000" b="1" dirty="0" smtClean="0">
              <a:solidFill>
                <a:srgbClr val="C00000"/>
              </a:solidFill>
              <a:latin typeface="Times New Roman" pitchFamily="18" charset="0"/>
              <a:cs typeface="Times New Roman" pitchFamily="18" charset="0"/>
            </a:endParaRPr>
          </a:p>
          <a:p>
            <a:pPr algn="just"/>
            <a:r>
              <a:rPr lang="en-GB" sz="2000" b="1" dirty="0" smtClean="0">
                <a:solidFill>
                  <a:srgbClr val="C00000"/>
                </a:solidFill>
                <a:latin typeface="Times New Roman" pitchFamily="18" charset="0"/>
                <a:cs typeface="Times New Roman" pitchFamily="18" charset="0"/>
              </a:rPr>
              <a:t>Start date-end date     :  </a:t>
            </a:r>
            <a:r>
              <a:rPr lang="en-GB" sz="2000" b="1" dirty="0" smtClean="0">
                <a:solidFill>
                  <a:schemeClr val="tx1"/>
                </a:solidFill>
                <a:latin typeface="Times New Roman" pitchFamily="18" charset="0"/>
                <a:cs typeface="Times New Roman" pitchFamily="18" charset="0"/>
              </a:rPr>
              <a:t>05/06/2023 -15/07/2023</a:t>
            </a:r>
            <a:endParaRPr lang="en-GB" sz="2000" b="1" dirty="0" smtClean="0">
              <a:solidFill>
                <a:srgbClr val="C00000"/>
              </a:solidFill>
              <a:latin typeface="Times New Roman" pitchFamily="18" charset="0"/>
              <a:cs typeface="Times New Roman" pitchFamily="18" charset="0"/>
            </a:endParaRPr>
          </a:p>
          <a:p>
            <a:pPr algn="l"/>
            <a:endParaRPr lang="en-GB" sz="2000" b="1" dirty="0">
              <a:solidFill>
                <a:srgbClr val="C00000"/>
              </a:solidFill>
              <a:latin typeface="Times New Roman" pitchFamily="18" charset="0"/>
              <a:cs typeface="Times New Roman" pitchFamily="18" charset="0"/>
            </a:endParaRPr>
          </a:p>
        </p:txBody>
      </p:sp>
      <p:sp>
        <p:nvSpPr>
          <p:cNvPr id="20" name="Rectangle 19">
            <a:extLst>
              <a:ext uri="{FF2B5EF4-FFF2-40B4-BE49-F238E27FC236}">
                <a16:creationId xmlns:a16="http://schemas.microsoft.com/office/drawing/2014/main" xmlns="" id="{E7C6334F-6411-41EC-AD7D-179EDD8B58C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xmlns="" id="{E6B02CEE-3AF8-4349-9B3E-8970E6DF62B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xmlns="" id="{AAA01CF0-3FB5-44EB-B7DE-F2E86374C2F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1026" name="Picture 2"/>
          <p:cNvPicPr>
            <a:picLocks noChangeAspect="1" noChangeArrowheads="1"/>
          </p:cNvPicPr>
          <p:nvPr/>
        </p:nvPicPr>
        <p:blipFill>
          <a:blip r:embed="rId2"/>
          <a:srcRect/>
          <a:stretch>
            <a:fillRect/>
          </a:stretch>
        </p:blipFill>
        <p:spPr bwMode="auto">
          <a:xfrm>
            <a:off x="8545284" y="2471057"/>
            <a:ext cx="2852059" cy="3102429"/>
          </a:xfrm>
          <a:prstGeom prst="rect">
            <a:avLst/>
          </a:prstGeom>
          <a:noFill/>
          <a:ln w="9525">
            <a:noFill/>
            <a:miter lim="800000"/>
            <a:headEnd/>
            <a:tailEnd/>
          </a:ln>
          <a:effectLst/>
        </p:spPr>
      </p:pic>
    </p:spTree>
    <p:extLst>
      <p:ext uri="{BB962C8B-B14F-4D97-AF65-F5344CB8AC3E}">
        <p14:creationId xmlns:p14="http://schemas.microsoft.com/office/powerpoint/2010/main" xmlns="" val="2475805559"/>
      </p:ext>
    </p:extLst>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childTnLst>
                                </p:cTn>
                              </p:par>
                            </p:childTnLst>
                          </p:cTn>
                        </p:par>
                        <p:par>
                          <p:cTn id="8" fill="hold">
                            <p:stCondLst>
                              <p:cond delay="2000"/>
                            </p:stCondLst>
                            <p:childTnLst>
                              <p:par>
                                <p:cTn id="9" presetID="54" presetClass="entr" presetSubtype="0" accel="100000"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 calcmode="lin" valueType="num">
                                      <p:cBhvr>
                                        <p:cTn id="11" dur="500" fill="hold"/>
                                        <p:tgtEl>
                                          <p:spTgt spid="3">
                                            <p:txEl>
                                              <p:pRg st="0" end="0"/>
                                            </p:txEl>
                                          </p:spTgt>
                                        </p:tgtEl>
                                        <p:attrNameLst>
                                          <p:attrName>ppt_w</p:attrName>
                                        </p:attrNameLst>
                                      </p:cBhvr>
                                      <p:tavLst>
                                        <p:tav tm="0">
                                          <p:val>
                                            <p:strVal val="#ppt_w*0.05"/>
                                          </p:val>
                                        </p:tav>
                                        <p:tav tm="100000">
                                          <p:val>
                                            <p:strVal val="#ppt_w"/>
                                          </p:val>
                                        </p:tav>
                                      </p:tavLst>
                                    </p:anim>
                                    <p:anim calcmode="lin" valueType="num">
                                      <p:cBhvr>
                                        <p:cTn id="12" dur="500" fill="hold"/>
                                        <p:tgtEl>
                                          <p:spTgt spid="3">
                                            <p:txEl>
                                              <p:pRg st="0" end="0"/>
                                            </p:txEl>
                                          </p:spTgt>
                                        </p:tgtEl>
                                        <p:attrNameLst>
                                          <p:attrName>ppt_h</p:attrName>
                                        </p:attrNameLst>
                                      </p:cBhvr>
                                      <p:tavLst>
                                        <p:tav tm="0">
                                          <p:val>
                                            <p:strVal val="#ppt_h"/>
                                          </p:val>
                                        </p:tav>
                                        <p:tav tm="100000">
                                          <p:val>
                                            <p:strVal val="#ppt_h"/>
                                          </p:val>
                                        </p:tav>
                                      </p:tavLst>
                                    </p:anim>
                                    <p:anim calcmode="lin" valueType="num">
                                      <p:cBhvr>
                                        <p:cTn id="13" dur="500" fill="hold"/>
                                        <p:tgtEl>
                                          <p:spTgt spid="3">
                                            <p:txEl>
                                              <p:pRg st="0" end="0"/>
                                            </p:txEl>
                                          </p:spTgt>
                                        </p:tgtEl>
                                        <p:attrNameLst>
                                          <p:attrName>ppt_x</p:attrName>
                                        </p:attrNameLst>
                                      </p:cBhvr>
                                      <p:tavLst>
                                        <p:tav tm="0">
                                          <p:val>
                                            <p:strVal val="#ppt_x-.2"/>
                                          </p:val>
                                        </p:tav>
                                        <p:tav tm="100000">
                                          <p:val>
                                            <p:strVal val="#ppt_x"/>
                                          </p:val>
                                        </p:tav>
                                      </p:tavLst>
                                    </p:anim>
                                    <p:anim calcmode="lin" valueType="num">
                                      <p:cBhvr>
                                        <p:cTn id="14" dur="500" fill="hold"/>
                                        <p:tgtEl>
                                          <p:spTgt spid="3">
                                            <p:txEl>
                                              <p:pRg st="0" end="0"/>
                                            </p:txEl>
                                          </p:spTgt>
                                        </p:tgtEl>
                                        <p:attrNameLst>
                                          <p:attrName>ppt_y</p:attrName>
                                        </p:attrNameLst>
                                      </p:cBhvr>
                                      <p:tavLst>
                                        <p:tav tm="0">
                                          <p:val>
                                            <p:strVal val="#ppt_y"/>
                                          </p:val>
                                        </p:tav>
                                        <p:tav tm="100000">
                                          <p:val>
                                            <p:strVal val="#ppt_y"/>
                                          </p:val>
                                        </p:tav>
                                      </p:tavLst>
                                    </p:anim>
                                    <p:animEffect transition="in" filter="fade">
                                      <p:cBhvr>
                                        <p:cTn id="15" dur="500"/>
                                        <p:tgtEl>
                                          <p:spTgt spid="3">
                                            <p:txEl>
                                              <p:pRg st="0" end="0"/>
                                            </p:txEl>
                                          </p:spTgt>
                                        </p:tgtEl>
                                      </p:cBhvr>
                                    </p:animEffect>
                                  </p:childTnLst>
                                </p:cTn>
                              </p:par>
                            </p:childTnLst>
                          </p:cTn>
                        </p:par>
                        <p:par>
                          <p:cTn id="16" fill="hold">
                            <p:stCondLst>
                              <p:cond delay="2500"/>
                            </p:stCondLst>
                            <p:childTnLst>
                              <p:par>
                                <p:cTn id="17" presetID="54" presetClass="entr" presetSubtype="0" accel="100000" fill="hold" grpId="0" nodeType="after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 calcmode="lin" valueType="num">
                                      <p:cBhvr>
                                        <p:cTn id="19" dur="500" fill="hold"/>
                                        <p:tgtEl>
                                          <p:spTgt spid="3">
                                            <p:txEl>
                                              <p:pRg st="1" end="1"/>
                                            </p:txEl>
                                          </p:spTgt>
                                        </p:tgtEl>
                                        <p:attrNameLst>
                                          <p:attrName>ppt_w</p:attrName>
                                        </p:attrNameLst>
                                      </p:cBhvr>
                                      <p:tavLst>
                                        <p:tav tm="0">
                                          <p:val>
                                            <p:strVal val="#ppt_w*0.05"/>
                                          </p:val>
                                        </p:tav>
                                        <p:tav tm="100000">
                                          <p:val>
                                            <p:strVal val="#ppt_w"/>
                                          </p:val>
                                        </p:tav>
                                      </p:tavLst>
                                    </p:anim>
                                    <p:anim calcmode="lin" valueType="num">
                                      <p:cBhvr>
                                        <p:cTn id="20" dur="500" fill="hold"/>
                                        <p:tgtEl>
                                          <p:spTgt spid="3">
                                            <p:txEl>
                                              <p:pRg st="1" end="1"/>
                                            </p:txEl>
                                          </p:spTgt>
                                        </p:tgtEl>
                                        <p:attrNameLst>
                                          <p:attrName>ppt_h</p:attrName>
                                        </p:attrNameLst>
                                      </p:cBhvr>
                                      <p:tavLst>
                                        <p:tav tm="0">
                                          <p:val>
                                            <p:strVal val="#ppt_h"/>
                                          </p:val>
                                        </p:tav>
                                        <p:tav tm="100000">
                                          <p:val>
                                            <p:strVal val="#ppt_h"/>
                                          </p:val>
                                        </p:tav>
                                      </p:tavLst>
                                    </p:anim>
                                    <p:anim calcmode="lin" valueType="num">
                                      <p:cBhvr>
                                        <p:cTn id="21" dur="500" fill="hold"/>
                                        <p:tgtEl>
                                          <p:spTgt spid="3">
                                            <p:txEl>
                                              <p:pRg st="1" end="1"/>
                                            </p:txEl>
                                          </p:spTgt>
                                        </p:tgtEl>
                                        <p:attrNameLst>
                                          <p:attrName>ppt_x</p:attrName>
                                        </p:attrNameLst>
                                      </p:cBhvr>
                                      <p:tavLst>
                                        <p:tav tm="0">
                                          <p:val>
                                            <p:strVal val="#ppt_x-.2"/>
                                          </p:val>
                                        </p:tav>
                                        <p:tav tm="100000">
                                          <p:val>
                                            <p:strVal val="#ppt_x"/>
                                          </p:val>
                                        </p:tav>
                                      </p:tavLst>
                                    </p:anim>
                                    <p:anim calcmode="lin" valueType="num">
                                      <p:cBhvr>
                                        <p:cTn id="22" dur="500" fill="hold"/>
                                        <p:tgtEl>
                                          <p:spTgt spid="3">
                                            <p:txEl>
                                              <p:pRg st="1" end="1"/>
                                            </p:txEl>
                                          </p:spTgt>
                                        </p:tgtEl>
                                        <p:attrNameLst>
                                          <p:attrName>ppt_y</p:attrName>
                                        </p:attrNameLst>
                                      </p:cBhvr>
                                      <p:tavLst>
                                        <p:tav tm="0">
                                          <p:val>
                                            <p:strVal val="#ppt_y"/>
                                          </p:val>
                                        </p:tav>
                                        <p:tav tm="100000">
                                          <p:val>
                                            <p:strVal val="#ppt_y"/>
                                          </p:val>
                                        </p:tav>
                                      </p:tavLst>
                                    </p:anim>
                                    <p:animEffect transition="in" filter="fade">
                                      <p:cBhvr>
                                        <p:cTn id="23" dur="500"/>
                                        <p:tgtEl>
                                          <p:spTgt spid="3">
                                            <p:txEl>
                                              <p:pRg st="1" end="1"/>
                                            </p:txEl>
                                          </p:spTgt>
                                        </p:tgtEl>
                                      </p:cBhvr>
                                    </p:animEffect>
                                  </p:childTnLst>
                                </p:cTn>
                              </p:par>
                            </p:childTnLst>
                          </p:cTn>
                        </p:par>
                        <p:par>
                          <p:cTn id="24" fill="hold">
                            <p:stCondLst>
                              <p:cond delay="3000"/>
                            </p:stCondLst>
                            <p:childTnLst>
                              <p:par>
                                <p:cTn id="25" presetID="54" presetClass="entr" presetSubtype="0" accel="100000" fill="hold" grpId="0" nodeType="after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anim calcmode="lin" valueType="num">
                                      <p:cBhvr>
                                        <p:cTn id="27" dur="500" fill="hold"/>
                                        <p:tgtEl>
                                          <p:spTgt spid="3">
                                            <p:txEl>
                                              <p:pRg st="2" end="2"/>
                                            </p:txEl>
                                          </p:spTgt>
                                        </p:tgtEl>
                                        <p:attrNameLst>
                                          <p:attrName>ppt_w</p:attrName>
                                        </p:attrNameLst>
                                      </p:cBhvr>
                                      <p:tavLst>
                                        <p:tav tm="0">
                                          <p:val>
                                            <p:strVal val="#ppt_w*0.05"/>
                                          </p:val>
                                        </p:tav>
                                        <p:tav tm="100000">
                                          <p:val>
                                            <p:strVal val="#ppt_w"/>
                                          </p:val>
                                        </p:tav>
                                      </p:tavLst>
                                    </p:anim>
                                    <p:anim calcmode="lin" valueType="num">
                                      <p:cBhvr>
                                        <p:cTn id="28" dur="500" fill="hold"/>
                                        <p:tgtEl>
                                          <p:spTgt spid="3">
                                            <p:txEl>
                                              <p:pRg st="2" end="2"/>
                                            </p:txEl>
                                          </p:spTgt>
                                        </p:tgtEl>
                                        <p:attrNameLst>
                                          <p:attrName>ppt_h</p:attrName>
                                        </p:attrNameLst>
                                      </p:cBhvr>
                                      <p:tavLst>
                                        <p:tav tm="0">
                                          <p:val>
                                            <p:strVal val="#ppt_h"/>
                                          </p:val>
                                        </p:tav>
                                        <p:tav tm="100000">
                                          <p:val>
                                            <p:strVal val="#ppt_h"/>
                                          </p:val>
                                        </p:tav>
                                      </p:tavLst>
                                    </p:anim>
                                    <p:anim calcmode="lin" valueType="num">
                                      <p:cBhvr>
                                        <p:cTn id="29" dur="500" fill="hold"/>
                                        <p:tgtEl>
                                          <p:spTgt spid="3">
                                            <p:txEl>
                                              <p:pRg st="2" end="2"/>
                                            </p:txEl>
                                          </p:spTgt>
                                        </p:tgtEl>
                                        <p:attrNameLst>
                                          <p:attrName>ppt_x</p:attrName>
                                        </p:attrNameLst>
                                      </p:cBhvr>
                                      <p:tavLst>
                                        <p:tav tm="0">
                                          <p:val>
                                            <p:strVal val="#ppt_x-.2"/>
                                          </p:val>
                                        </p:tav>
                                        <p:tav tm="100000">
                                          <p:val>
                                            <p:strVal val="#ppt_x"/>
                                          </p:val>
                                        </p:tav>
                                      </p:tavLst>
                                    </p:anim>
                                    <p:anim calcmode="lin" valueType="num">
                                      <p:cBhvr>
                                        <p:cTn id="30" dur="500" fill="hold"/>
                                        <p:tgtEl>
                                          <p:spTgt spid="3">
                                            <p:txEl>
                                              <p:pRg st="2" end="2"/>
                                            </p:txEl>
                                          </p:spTgt>
                                        </p:tgtEl>
                                        <p:attrNameLst>
                                          <p:attrName>ppt_y</p:attrName>
                                        </p:attrNameLst>
                                      </p:cBhvr>
                                      <p:tavLst>
                                        <p:tav tm="0">
                                          <p:val>
                                            <p:strVal val="#ppt_y"/>
                                          </p:val>
                                        </p:tav>
                                        <p:tav tm="100000">
                                          <p:val>
                                            <p:strVal val="#ppt_y"/>
                                          </p:val>
                                        </p:tav>
                                      </p:tavLst>
                                    </p:anim>
                                    <p:animEffect transition="in" filter="fade">
                                      <p:cBhvr>
                                        <p:cTn id="31" dur="500"/>
                                        <p:tgtEl>
                                          <p:spTgt spid="3">
                                            <p:txEl>
                                              <p:pRg st="2" end="2"/>
                                            </p:txEl>
                                          </p:spTgt>
                                        </p:tgtEl>
                                      </p:cBhvr>
                                    </p:animEffect>
                                  </p:childTnLst>
                                </p:cTn>
                              </p:par>
                            </p:childTnLst>
                          </p:cTn>
                        </p:par>
                        <p:par>
                          <p:cTn id="32" fill="hold">
                            <p:stCondLst>
                              <p:cond delay="3500"/>
                            </p:stCondLst>
                            <p:childTnLst>
                              <p:par>
                                <p:cTn id="33" presetID="54" presetClass="entr" presetSubtype="0" accel="100000" fill="hold" grpId="0" nodeType="afterEffect">
                                  <p:stCondLst>
                                    <p:cond delay="0"/>
                                  </p:stCondLst>
                                  <p:childTnLst>
                                    <p:set>
                                      <p:cBhvr>
                                        <p:cTn id="34" dur="1" fill="hold">
                                          <p:stCondLst>
                                            <p:cond delay="0"/>
                                          </p:stCondLst>
                                        </p:cTn>
                                        <p:tgtEl>
                                          <p:spTgt spid="3">
                                            <p:txEl>
                                              <p:pRg st="3" end="3"/>
                                            </p:txEl>
                                          </p:spTgt>
                                        </p:tgtEl>
                                        <p:attrNameLst>
                                          <p:attrName>style.visibility</p:attrName>
                                        </p:attrNameLst>
                                      </p:cBhvr>
                                      <p:to>
                                        <p:strVal val="visible"/>
                                      </p:to>
                                    </p:set>
                                    <p:anim calcmode="lin" valueType="num">
                                      <p:cBhvr>
                                        <p:cTn id="35" dur="500" fill="hold"/>
                                        <p:tgtEl>
                                          <p:spTgt spid="3">
                                            <p:txEl>
                                              <p:pRg st="3" end="3"/>
                                            </p:txEl>
                                          </p:spTgt>
                                        </p:tgtEl>
                                        <p:attrNameLst>
                                          <p:attrName>ppt_w</p:attrName>
                                        </p:attrNameLst>
                                      </p:cBhvr>
                                      <p:tavLst>
                                        <p:tav tm="0">
                                          <p:val>
                                            <p:strVal val="#ppt_w*0.05"/>
                                          </p:val>
                                        </p:tav>
                                        <p:tav tm="100000">
                                          <p:val>
                                            <p:strVal val="#ppt_w"/>
                                          </p:val>
                                        </p:tav>
                                      </p:tavLst>
                                    </p:anim>
                                    <p:anim calcmode="lin" valueType="num">
                                      <p:cBhvr>
                                        <p:cTn id="36" dur="500" fill="hold"/>
                                        <p:tgtEl>
                                          <p:spTgt spid="3">
                                            <p:txEl>
                                              <p:pRg st="3" end="3"/>
                                            </p:txEl>
                                          </p:spTgt>
                                        </p:tgtEl>
                                        <p:attrNameLst>
                                          <p:attrName>ppt_h</p:attrName>
                                        </p:attrNameLst>
                                      </p:cBhvr>
                                      <p:tavLst>
                                        <p:tav tm="0">
                                          <p:val>
                                            <p:strVal val="#ppt_h"/>
                                          </p:val>
                                        </p:tav>
                                        <p:tav tm="100000">
                                          <p:val>
                                            <p:strVal val="#ppt_h"/>
                                          </p:val>
                                        </p:tav>
                                      </p:tavLst>
                                    </p:anim>
                                    <p:anim calcmode="lin" valueType="num">
                                      <p:cBhvr>
                                        <p:cTn id="37" dur="500" fill="hold"/>
                                        <p:tgtEl>
                                          <p:spTgt spid="3">
                                            <p:txEl>
                                              <p:pRg st="3" end="3"/>
                                            </p:txEl>
                                          </p:spTgt>
                                        </p:tgtEl>
                                        <p:attrNameLst>
                                          <p:attrName>ppt_x</p:attrName>
                                        </p:attrNameLst>
                                      </p:cBhvr>
                                      <p:tavLst>
                                        <p:tav tm="0">
                                          <p:val>
                                            <p:strVal val="#ppt_x-.2"/>
                                          </p:val>
                                        </p:tav>
                                        <p:tav tm="100000">
                                          <p:val>
                                            <p:strVal val="#ppt_x"/>
                                          </p:val>
                                        </p:tav>
                                      </p:tavLst>
                                    </p:anim>
                                    <p:anim calcmode="lin" valueType="num">
                                      <p:cBhvr>
                                        <p:cTn id="38" dur="500" fill="hold"/>
                                        <p:tgtEl>
                                          <p:spTgt spid="3">
                                            <p:txEl>
                                              <p:pRg st="3" end="3"/>
                                            </p:txEl>
                                          </p:spTgt>
                                        </p:tgtEl>
                                        <p:attrNameLst>
                                          <p:attrName>ppt_y</p:attrName>
                                        </p:attrNameLst>
                                      </p:cBhvr>
                                      <p:tavLst>
                                        <p:tav tm="0">
                                          <p:val>
                                            <p:strVal val="#ppt_y"/>
                                          </p:val>
                                        </p:tav>
                                        <p:tav tm="100000">
                                          <p:val>
                                            <p:strVal val="#ppt_y"/>
                                          </p:val>
                                        </p:tav>
                                      </p:tavLst>
                                    </p:anim>
                                    <p:animEffect transition="in" filter="fade">
                                      <p:cBhvr>
                                        <p:cTn id="39" dur="500"/>
                                        <p:tgtEl>
                                          <p:spTgt spid="3">
                                            <p:txEl>
                                              <p:pRg st="3" end="3"/>
                                            </p:txEl>
                                          </p:spTgt>
                                        </p:tgtEl>
                                      </p:cBhvr>
                                    </p:animEffect>
                                  </p:childTnLst>
                                </p:cTn>
                              </p:par>
                            </p:childTnLst>
                          </p:cTn>
                        </p:par>
                        <p:par>
                          <p:cTn id="40" fill="hold">
                            <p:stCondLst>
                              <p:cond delay="4000"/>
                            </p:stCondLst>
                            <p:childTnLst>
                              <p:par>
                                <p:cTn id="41" presetID="54" presetClass="entr" presetSubtype="0" accel="100000" fill="hold" grpId="0" nodeType="afterEffect">
                                  <p:stCondLst>
                                    <p:cond delay="0"/>
                                  </p:stCondLst>
                                  <p:childTnLst>
                                    <p:set>
                                      <p:cBhvr>
                                        <p:cTn id="42" dur="1" fill="hold">
                                          <p:stCondLst>
                                            <p:cond delay="0"/>
                                          </p:stCondLst>
                                        </p:cTn>
                                        <p:tgtEl>
                                          <p:spTgt spid="3">
                                            <p:txEl>
                                              <p:pRg st="4" end="4"/>
                                            </p:txEl>
                                          </p:spTgt>
                                        </p:tgtEl>
                                        <p:attrNameLst>
                                          <p:attrName>style.visibility</p:attrName>
                                        </p:attrNameLst>
                                      </p:cBhvr>
                                      <p:to>
                                        <p:strVal val="visible"/>
                                      </p:to>
                                    </p:set>
                                    <p:anim calcmode="lin" valueType="num">
                                      <p:cBhvr>
                                        <p:cTn id="43" dur="500" fill="hold"/>
                                        <p:tgtEl>
                                          <p:spTgt spid="3">
                                            <p:txEl>
                                              <p:pRg st="4" end="4"/>
                                            </p:txEl>
                                          </p:spTgt>
                                        </p:tgtEl>
                                        <p:attrNameLst>
                                          <p:attrName>ppt_w</p:attrName>
                                        </p:attrNameLst>
                                      </p:cBhvr>
                                      <p:tavLst>
                                        <p:tav tm="0">
                                          <p:val>
                                            <p:strVal val="#ppt_w*0.05"/>
                                          </p:val>
                                        </p:tav>
                                        <p:tav tm="100000">
                                          <p:val>
                                            <p:strVal val="#ppt_w"/>
                                          </p:val>
                                        </p:tav>
                                      </p:tavLst>
                                    </p:anim>
                                    <p:anim calcmode="lin" valueType="num">
                                      <p:cBhvr>
                                        <p:cTn id="44" dur="500" fill="hold"/>
                                        <p:tgtEl>
                                          <p:spTgt spid="3">
                                            <p:txEl>
                                              <p:pRg st="4" end="4"/>
                                            </p:txEl>
                                          </p:spTgt>
                                        </p:tgtEl>
                                        <p:attrNameLst>
                                          <p:attrName>ppt_h</p:attrName>
                                        </p:attrNameLst>
                                      </p:cBhvr>
                                      <p:tavLst>
                                        <p:tav tm="0">
                                          <p:val>
                                            <p:strVal val="#ppt_h"/>
                                          </p:val>
                                        </p:tav>
                                        <p:tav tm="100000">
                                          <p:val>
                                            <p:strVal val="#ppt_h"/>
                                          </p:val>
                                        </p:tav>
                                      </p:tavLst>
                                    </p:anim>
                                    <p:anim calcmode="lin" valueType="num">
                                      <p:cBhvr>
                                        <p:cTn id="45" dur="500" fill="hold"/>
                                        <p:tgtEl>
                                          <p:spTgt spid="3">
                                            <p:txEl>
                                              <p:pRg st="4" end="4"/>
                                            </p:txEl>
                                          </p:spTgt>
                                        </p:tgtEl>
                                        <p:attrNameLst>
                                          <p:attrName>ppt_x</p:attrName>
                                        </p:attrNameLst>
                                      </p:cBhvr>
                                      <p:tavLst>
                                        <p:tav tm="0">
                                          <p:val>
                                            <p:strVal val="#ppt_x-.2"/>
                                          </p:val>
                                        </p:tav>
                                        <p:tav tm="100000">
                                          <p:val>
                                            <p:strVal val="#ppt_x"/>
                                          </p:val>
                                        </p:tav>
                                      </p:tavLst>
                                    </p:anim>
                                    <p:anim calcmode="lin" valueType="num">
                                      <p:cBhvr>
                                        <p:cTn id="46" dur="500" fill="hold"/>
                                        <p:tgtEl>
                                          <p:spTgt spid="3">
                                            <p:txEl>
                                              <p:pRg st="4" end="4"/>
                                            </p:txEl>
                                          </p:spTgt>
                                        </p:tgtEl>
                                        <p:attrNameLst>
                                          <p:attrName>ppt_y</p:attrName>
                                        </p:attrNameLst>
                                      </p:cBhvr>
                                      <p:tavLst>
                                        <p:tav tm="0">
                                          <p:val>
                                            <p:strVal val="#ppt_y"/>
                                          </p:val>
                                        </p:tav>
                                        <p:tav tm="100000">
                                          <p:val>
                                            <p:strVal val="#ppt_y"/>
                                          </p:val>
                                        </p:tav>
                                      </p:tavLst>
                                    </p:anim>
                                    <p:animEffect transition="in" filter="fade">
                                      <p:cBhvr>
                                        <p:cTn id="47" dur="500"/>
                                        <p:tgtEl>
                                          <p:spTgt spid="3">
                                            <p:txEl>
                                              <p:pRg st="4" end="4"/>
                                            </p:txEl>
                                          </p:spTgt>
                                        </p:tgtEl>
                                      </p:cBhvr>
                                    </p:animEffect>
                                  </p:childTnLst>
                                </p:cTn>
                              </p:par>
                            </p:childTnLst>
                          </p:cTn>
                        </p:par>
                        <p:par>
                          <p:cTn id="48" fill="hold">
                            <p:stCondLst>
                              <p:cond delay="4500"/>
                            </p:stCondLst>
                            <p:childTnLst>
                              <p:par>
                                <p:cTn id="49" presetID="54" presetClass="entr" presetSubtype="0" accel="100000" fill="hold" grpId="0" nodeType="afterEffect">
                                  <p:stCondLst>
                                    <p:cond delay="0"/>
                                  </p:stCondLst>
                                  <p:childTnLst>
                                    <p:set>
                                      <p:cBhvr>
                                        <p:cTn id="50" dur="1" fill="hold">
                                          <p:stCondLst>
                                            <p:cond delay="0"/>
                                          </p:stCondLst>
                                        </p:cTn>
                                        <p:tgtEl>
                                          <p:spTgt spid="3">
                                            <p:txEl>
                                              <p:pRg st="5" end="5"/>
                                            </p:txEl>
                                          </p:spTgt>
                                        </p:tgtEl>
                                        <p:attrNameLst>
                                          <p:attrName>style.visibility</p:attrName>
                                        </p:attrNameLst>
                                      </p:cBhvr>
                                      <p:to>
                                        <p:strVal val="visible"/>
                                      </p:to>
                                    </p:set>
                                    <p:anim calcmode="lin" valueType="num">
                                      <p:cBhvr>
                                        <p:cTn id="51" dur="500" fill="hold"/>
                                        <p:tgtEl>
                                          <p:spTgt spid="3">
                                            <p:txEl>
                                              <p:pRg st="5" end="5"/>
                                            </p:txEl>
                                          </p:spTgt>
                                        </p:tgtEl>
                                        <p:attrNameLst>
                                          <p:attrName>ppt_w</p:attrName>
                                        </p:attrNameLst>
                                      </p:cBhvr>
                                      <p:tavLst>
                                        <p:tav tm="0">
                                          <p:val>
                                            <p:strVal val="#ppt_w*0.05"/>
                                          </p:val>
                                        </p:tav>
                                        <p:tav tm="100000">
                                          <p:val>
                                            <p:strVal val="#ppt_w"/>
                                          </p:val>
                                        </p:tav>
                                      </p:tavLst>
                                    </p:anim>
                                    <p:anim calcmode="lin" valueType="num">
                                      <p:cBhvr>
                                        <p:cTn id="52" dur="500" fill="hold"/>
                                        <p:tgtEl>
                                          <p:spTgt spid="3">
                                            <p:txEl>
                                              <p:pRg st="5" end="5"/>
                                            </p:txEl>
                                          </p:spTgt>
                                        </p:tgtEl>
                                        <p:attrNameLst>
                                          <p:attrName>ppt_h</p:attrName>
                                        </p:attrNameLst>
                                      </p:cBhvr>
                                      <p:tavLst>
                                        <p:tav tm="0">
                                          <p:val>
                                            <p:strVal val="#ppt_h"/>
                                          </p:val>
                                        </p:tav>
                                        <p:tav tm="100000">
                                          <p:val>
                                            <p:strVal val="#ppt_h"/>
                                          </p:val>
                                        </p:tav>
                                      </p:tavLst>
                                    </p:anim>
                                    <p:anim calcmode="lin" valueType="num">
                                      <p:cBhvr>
                                        <p:cTn id="53" dur="500" fill="hold"/>
                                        <p:tgtEl>
                                          <p:spTgt spid="3">
                                            <p:txEl>
                                              <p:pRg st="5" end="5"/>
                                            </p:txEl>
                                          </p:spTgt>
                                        </p:tgtEl>
                                        <p:attrNameLst>
                                          <p:attrName>ppt_x</p:attrName>
                                        </p:attrNameLst>
                                      </p:cBhvr>
                                      <p:tavLst>
                                        <p:tav tm="0">
                                          <p:val>
                                            <p:strVal val="#ppt_x-.2"/>
                                          </p:val>
                                        </p:tav>
                                        <p:tav tm="100000">
                                          <p:val>
                                            <p:strVal val="#ppt_x"/>
                                          </p:val>
                                        </p:tav>
                                      </p:tavLst>
                                    </p:anim>
                                    <p:anim calcmode="lin" valueType="num">
                                      <p:cBhvr>
                                        <p:cTn id="54" dur="500" fill="hold"/>
                                        <p:tgtEl>
                                          <p:spTgt spid="3">
                                            <p:txEl>
                                              <p:pRg st="5" end="5"/>
                                            </p:txEl>
                                          </p:spTgt>
                                        </p:tgtEl>
                                        <p:attrNameLst>
                                          <p:attrName>ppt_y</p:attrName>
                                        </p:attrNameLst>
                                      </p:cBhvr>
                                      <p:tavLst>
                                        <p:tav tm="0">
                                          <p:val>
                                            <p:strVal val="#ppt_y"/>
                                          </p:val>
                                        </p:tav>
                                        <p:tav tm="100000">
                                          <p:val>
                                            <p:strVal val="#ppt_y"/>
                                          </p:val>
                                        </p:tav>
                                      </p:tavLst>
                                    </p:anim>
                                    <p:animEffect transition="in" filter="fade">
                                      <p:cBhvr>
                                        <p:cTn id="55"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1034143" y="274638"/>
            <a:ext cx="10602685" cy="1143000"/>
          </a:xfrm>
        </p:spPr>
        <p:txBody>
          <a:bodyPr>
            <a:noAutofit/>
          </a:bodyPr>
          <a:lstStyle/>
          <a:p>
            <a:r>
              <a:rPr lang="en-US" sz="2800" dirty="0" smtClean="0">
                <a:effectLst>
                  <a:outerShdw blurRad="38100" dist="38100" dir="2700000" algn="tl">
                    <a:srgbClr val="000000">
                      <a:alpha val="43137"/>
                    </a:srgbClr>
                  </a:outerShdw>
                </a:effectLst>
              </a:rPr>
              <a:t>How did you customize the project and make it your own</a:t>
            </a:r>
            <a:endParaRPr lang="en-US" sz="2800" dirty="0">
              <a:effectLst>
                <a:outerShdw blurRad="38100" dist="38100" dir="2700000" algn="tl">
                  <a:srgbClr val="000000">
                    <a:alpha val="43137"/>
                  </a:srgbClr>
                </a:outerShdw>
              </a:effectLst>
            </a:endParaRPr>
          </a:p>
        </p:txBody>
      </p:sp>
      <p:pic>
        <p:nvPicPr>
          <p:cNvPr id="4098" name="Picture 2"/>
          <p:cNvPicPr>
            <a:picLocks noChangeAspect="1" noChangeArrowheads="1"/>
          </p:cNvPicPr>
          <p:nvPr/>
        </p:nvPicPr>
        <p:blipFill>
          <a:blip r:embed="rId2"/>
          <a:srcRect/>
          <a:stretch>
            <a:fillRect/>
          </a:stretch>
        </p:blipFill>
        <p:spPr bwMode="auto">
          <a:xfrm>
            <a:off x="500743" y="1621970"/>
            <a:ext cx="4735286" cy="4114801"/>
          </a:xfrm>
          <a:prstGeom prst="rect">
            <a:avLst/>
          </a:prstGeom>
          <a:noFill/>
          <a:ln w="9525">
            <a:noFill/>
            <a:miter lim="800000"/>
            <a:headEnd/>
            <a:tailEnd/>
          </a:ln>
          <a:effectLst/>
        </p:spPr>
      </p:pic>
      <p:pic>
        <p:nvPicPr>
          <p:cNvPr id="4099" name="Picture 3"/>
          <p:cNvPicPr>
            <a:picLocks noChangeAspect="1" noChangeArrowheads="1"/>
          </p:cNvPicPr>
          <p:nvPr/>
        </p:nvPicPr>
        <p:blipFill>
          <a:blip r:embed="rId3"/>
          <a:srcRect/>
          <a:stretch>
            <a:fillRect/>
          </a:stretch>
        </p:blipFill>
        <p:spPr bwMode="auto">
          <a:xfrm>
            <a:off x="6106886" y="1654627"/>
            <a:ext cx="5192486" cy="3984173"/>
          </a:xfrm>
          <a:prstGeom prst="rect">
            <a:avLst/>
          </a:prstGeom>
          <a:noFill/>
          <a:ln w="9525">
            <a:noFill/>
            <a:miter lim="800000"/>
            <a:headEnd/>
            <a:tailEnd/>
          </a:ln>
          <a:effectLst/>
        </p:spPr>
      </p:pic>
    </p:spTree>
  </p:cSld>
  <p:clrMapOvr>
    <a:masterClrMapping/>
  </p:clrMapOvr>
  <p:transition>
    <p:pull dir="rd"/>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srcRect/>
          <a:stretch>
            <a:fillRect/>
          </a:stretch>
        </p:blipFill>
        <p:spPr bwMode="auto">
          <a:xfrm>
            <a:off x="555171" y="370113"/>
            <a:ext cx="4974771" cy="2754087"/>
          </a:xfrm>
          <a:prstGeom prst="rect">
            <a:avLst/>
          </a:prstGeom>
          <a:noFill/>
          <a:ln w="9525">
            <a:noFill/>
            <a:miter lim="800000"/>
            <a:headEnd/>
            <a:tailEnd/>
          </a:ln>
          <a:effectLst/>
        </p:spPr>
      </p:pic>
      <p:pic>
        <p:nvPicPr>
          <p:cNvPr id="5123" name="Picture 3"/>
          <p:cNvPicPr>
            <a:picLocks noChangeAspect="1" noChangeArrowheads="1"/>
          </p:cNvPicPr>
          <p:nvPr/>
        </p:nvPicPr>
        <p:blipFill>
          <a:blip r:embed="rId3"/>
          <a:srcRect/>
          <a:stretch>
            <a:fillRect/>
          </a:stretch>
        </p:blipFill>
        <p:spPr bwMode="auto">
          <a:xfrm>
            <a:off x="6018212" y="478971"/>
            <a:ext cx="5161417" cy="2699657"/>
          </a:xfrm>
          <a:prstGeom prst="rect">
            <a:avLst/>
          </a:prstGeom>
          <a:noFill/>
          <a:ln w="9525">
            <a:noFill/>
            <a:miter lim="800000"/>
            <a:headEnd/>
            <a:tailEnd/>
          </a:ln>
          <a:effectLst/>
        </p:spPr>
      </p:pic>
      <p:pic>
        <p:nvPicPr>
          <p:cNvPr id="5124" name="Picture 4"/>
          <p:cNvPicPr>
            <a:picLocks noChangeAspect="1" noChangeArrowheads="1"/>
          </p:cNvPicPr>
          <p:nvPr/>
        </p:nvPicPr>
        <p:blipFill>
          <a:blip r:embed="rId4"/>
          <a:srcRect/>
          <a:stretch>
            <a:fillRect/>
          </a:stretch>
        </p:blipFill>
        <p:spPr bwMode="auto">
          <a:xfrm>
            <a:off x="250372" y="3429000"/>
            <a:ext cx="5477102" cy="2950029"/>
          </a:xfrm>
          <a:prstGeom prst="rect">
            <a:avLst/>
          </a:prstGeom>
          <a:noFill/>
          <a:ln w="9525">
            <a:noFill/>
            <a:miter lim="800000"/>
            <a:headEnd/>
            <a:tailEnd/>
          </a:ln>
          <a:effectLst/>
        </p:spPr>
      </p:pic>
      <p:pic>
        <p:nvPicPr>
          <p:cNvPr id="5125" name="Picture 5"/>
          <p:cNvPicPr>
            <a:picLocks noChangeAspect="1" noChangeArrowheads="1"/>
          </p:cNvPicPr>
          <p:nvPr/>
        </p:nvPicPr>
        <p:blipFill>
          <a:blip r:embed="rId5"/>
          <a:srcRect/>
          <a:stretch>
            <a:fillRect/>
          </a:stretch>
        </p:blipFill>
        <p:spPr bwMode="auto">
          <a:xfrm>
            <a:off x="6041570" y="3603172"/>
            <a:ext cx="5520645" cy="2732314"/>
          </a:xfrm>
          <a:prstGeom prst="rect">
            <a:avLst/>
          </a:prstGeom>
          <a:noFill/>
          <a:ln w="9525">
            <a:noFill/>
            <a:miter lim="800000"/>
            <a:headEnd/>
            <a:tailEnd/>
          </a:ln>
          <a:effectLst/>
        </p:spPr>
      </p:pic>
    </p:spTree>
  </p:cSld>
  <p:clrMapOvr>
    <a:masterClrMapping/>
  </p:clrMapOvr>
  <p:transition>
    <p:zoom dir="in"/>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 name="TextBox 9"/>
          <p:cNvSpPr txBox="1"/>
          <p:nvPr/>
        </p:nvSpPr>
        <p:spPr>
          <a:xfrm>
            <a:off x="273233" y="317863"/>
            <a:ext cx="4207328" cy="369332"/>
          </a:xfrm>
          <a:prstGeom prst="rect">
            <a:avLst/>
          </a:prstGeom>
          <a:noFill/>
        </p:spPr>
        <p:txBody>
          <a:bodyPr wrap="square" rtlCol="0">
            <a:spAutoFit/>
          </a:bodyPr>
          <a:lstStyle/>
          <a:p>
            <a:endParaRPr lang="en-US" dirty="0">
              <a:solidFill>
                <a:schemeClr val="bg1"/>
              </a:solidFill>
            </a:endParaRPr>
          </a:p>
        </p:txBody>
      </p:sp>
      <p:sp>
        <p:nvSpPr>
          <p:cNvPr id="14" name="TextBox 13"/>
          <p:cNvSpPr txBox="1"/>
          <p:nvPr/>
        </p:nvSpPr>
        <p:spPr>
          <a:xfrm>
            <a:off x="892629" y="792480"/>
            <a:ext cx="8461639" cy="523220"/>
          </a:xfrm>
          <a:prstGeom prst="rect">
            <a:avLst/>
          </a:prstGeom>
          <a:noFill/>
        </p:spPr>
        <p:txBody>
          <a:bodyPr wrap="square" rtlCol="0">
            <a:spAutoFit/>
          </a:bodyPr>
          <a:lstStyle/>
          <a:p>
            <a:r>
              <a:rPr lang="en-US" sz="2800" b="1" dirty="0" err="1" smtClean="0">
                <a:solidFill>
                  <a:schemeClr val="bg1"/>
                </a:solidFill>
                <a:latin typeface="Times New Roman" pitchFamily="18" charset="0"/>
                <a:cs typeface="Times New Roman" pitchFamily="18" charset="0"/>
              </a:rPr>
              <a:t>Modelling</a:t>
            </a:r>
            <a:endParaRPr lang="en-US" sz="2800" b="1" dirty="0">
              <a:solidFill>
                <a:schemeClr val="bg1"/>
              </a:solidFill>
              <a:latin typeface="Times New Roman" pitchFamily="18" charset="0"/>
              <a:cs typeface="Times New Roman" pitchFamily="18" charset="0"/>
            </a:endParaRPr>
          </a:p>
        </p:txBody>
      </p:sp>
      <p:pic>
        <p:nvPicPr>
          <p:cNvPr id="3075" name="Picture 3"/>
          <p:cNvPicPr>
            <a:picLocks noGrp="1" noChangeAspect="1" noChangeArrowheads="1"/>
          </p:cNvPicPr>
          <p:nvPr>
            <p:ph sz="half" idx="1"/>
          </p:nvPr>
        </p:nvPicPr>
        <p:blipFill>
          <a:blip r:embed="rId2"/>
          <a:srcRect/>
          <a:stretch>
            <a:fillRect/>
          </a:stretch>
        </p:blipFill>
        <p:spPr bwMode="auto">
          <a:xfrm>
            <a:off x="1763485" y="1502229"/>
            <a:ext cx="8708571" cy="4539342"/>
          </a:xfrm>
          <a:prstGeom prst="rect">
            <a:avLst/>
          </a:prstGeom>
          <a:noFill/>
          <a:ln w="9525">
            <a:noFill/>
            <a:miter lim="800000"/>
            <a:headEnd/>
            <a:tailEnd/>
          </a:ln>
          <a:effectLst/>
        </p:spPr>
      </p:pic>
    </p:spTree>
  </p:cSld>
  <p:clrMapOvr>
    <a:masterClrMapping/>
  </p:clrMapOvr>
  <p:transition>
    <p:circl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03B2EC1-B7BF-CE7B-C9A6-7635DA95F4F6}"/>
              </a:ext>
            </a:extLst>
          </p:cNvPr>
          <p:cNvSpPr>
            <a:spLocks noGrp="1"/>
          </p:cNvSpPr>
          <p:nvPr>
            <p:ph type="title"/>
          </p:nvPr>
        </p:nvSpPr>
        <p:spPr>
          <a:xfrm>
            <a:off x="581191" y="248877"/>
            <a:ext cx="11029616" cy="1188720"/>
          </a:xfrm>
        </p:spPr>
        <p:txBody>
          <a:bodyPr anchor="ctr">
            <a:normAutofit/>
          </a:bodyPr>
          <a:lstStyle/>
          <a:p>
            <a:r>
              <a:rPr lang="en-GB" dirty="0" smtClean="0"/>
              <a:t>Results</a:t>
            </a:r>
            <a:br>
              <a:rPr lang="en-GB" dirty="0" smtClean="0"/>
            </a:br>
            <a:r>
              <a:rPr lang="en-GB" sz="2000" dirty="0" smtClean="0">
                <a:effectLst/>
              </a:rPr>
              <a:t>Random Forest </a:t>
            </a:r>
            <a:r>
              <a:rPr lang="en-GB" sz="2000" dirty="0" err="1" smtClean="0">
                <a:effectLst/>
              </a:rPr>
              <a:t>Regressor</a:t>
            </a:r>
            <a:endParaRPr lang="en-US" dirty="0">
              <a:effectLst/>
            </a:endParaRPr>
          </a:p>
        </p:txBody>
      </p:sp>
      <p:pic>
        <p:nvPicPr>
          <p:cNvPr id="6146" name="Picture 2"/>
          <p:cNvPicPr>
            <a:picLocks noGrp="1" noChangeAspect="1" noChangeArrowheads="1"/>
          </p:cNvPicPr>
          <p:nvPr>
            <p:ph idx="1"/>
          </p:nvPr>
        </p:nvPicPr>
        <p:blipFill>
          <a:blip r:embed="rId2"/>
          <a:srcRect/>
          <a:stretch>
            <a:fillRect/>
          </a:stretch>
        </p:blipFill>
        <p:spPr bwMode="auto">
          <a:xfrm>
            <a:off x="1687286" y="1524000"/>
            <a:ext cx="8935558" cy="4430486"/>
          </a:xfrm>
          <a:prstGeom prst="rect">
            <a:avLst/>
          </a:prstGeom>
          <a:noFill/>
          <a:ln w="9525">
            <a:noFill/>
            <a:miter lim="800000"/>
            <a:headEnd/>
            <a:tailEnd/>
          </a:ln>
          <a:effectLst/>
        </p:spPr>
      </p:pic>
    </p:spTree>
    <p:extLst>
      <p:ext uri="{BB962C8B-B14F-4D97-AF65-F5344CB8AC3E}">
        <p14:creationId xmlns:p14="http://schemas.microsoft.com/office/powerpoint/2010/main" xmlns="" val="3319627397"/>
      </p:ext>
    </p:extLst>
  </p:cSld>
  <p:clrMapOvr>
    <a:masterClrMapping/>
  </p:clrMapOvr>
  <p:transition>
    <p:cover dir="lu"/>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03B2EC1-B7BF-CE7B-C9A6-7635DA95F4F6}"/>
              </a:ext>
            </a:extLst>
          </p:cNvPr>
          <p:cNvSpPr>
            <a:spLocks noGrp="1"/>
          </p:cNvSpPr>
          <p:nvPr>
            <p:ph type="title"/>
          </p:nvPr>
        </p:nvSpPr>
        <p:spPr>
          <a:xfrm>
            <a:off x="581191" y="248877"/>
            <a:ext cx="11029616" cy="1188720"/>
          </a:xfrm>
        </p:spPr>
        <p:txBody>
          <a:bodyPr anchor="ctr">
            <a:normAutofit/>
          </a:bodyPr>
          <a:lstStyle/>
          <a:p>
            <a:r>
              <a:rPr lang="en-GB" dirty="0" smtClean="0"/>
              <a:t>Results</a:t>
            </a:r>
            <a:br>
              <a:rPr lang="en-GB" dirty="0" smtClean="0"/>
            </a:br>
            <a:r>
              <a:rPr lang="en-GB" sz="2000" dirty="0" err="1" smtClean="0"/>
              <a:t>Ada</a:t>
            </a:r>
            <a:r>
              <a:rPr lang="en-GB" sz="2000" dirty="0" smtClean="0"/>
              <a:t> Boost </a:t>
            </a:r>
            <a:r>
              <a:rPr lang="en-GB" sz="2000" dirty="0" err="1" smtClean="0"/>
              <a:t>Regressor</a:t>
            </a:r>
            <a:endParaRPr lang="en-US" dirty="0"/>
          </a:p>
        </p:txBody>
      </p:sp>
      <p:pic>
        <p:nvPicPr>
          <p:cNvPr id="7170" name="Picture 2"/>
          <p:cNvPicPr>
            <a:picLocks noGrp="1" noChangeAspect="1" noChangeArrowheads="1"/>
          </p:cNvPicPr>
          <p:nvPr>
            <p:ph idx="1"/>
          </p:nvPr>
        </p:nvPicPr>
        <p:blipFill>
          <a:blip r:embed="rId2"/>
          <a:srcRect/>
          <a:stretch>
            <a:fillRect/>
          </a:stretch>
        </p:blipFill>
        <p:spPr bwMode="auto">
          <a:xfrm>
            <a:off x="1850572" y="1432606"/>
            <a:ext cx="8783158" cy="4576308"/>
          </a:xfrm>
          <a:prstGeom prst="rect">
            <a:avLst/>
          </a:prstGeom>
          <a:noFill/>
          <a:ln w="9525">
            <a:noFill/>
            <a:miter lim="800000"/>
            <a:headEnd/>
            <a:tailEnd/>
          </a:ln>
          <a:effectLst/>
        </p:spPr>
      </p:pic>
    </p:spTree>
    <p:extLst>
      <p:ext uri="{BB962C8B-B14F-4D97-AF65-F5344CB8AC3E}">
        <p14:creationId xmlns:p14="http://schemas.microsoft.com/office/powerpoint/2010/main" xmlns="" val="3319627397"/>
      </p:ext>
    </p:extLst>
  </p:cSld>
  <p:clrMapOvr>
    <a:masterClrMapping/>
  </p:clrMapOvr>
  <p:transition>
    <p:randomBar dir="vert"/>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27EBACB0-5504-CAD6-951C-D14217A08A80}"/>
              </a:ext>
            </a:extLst>
          </p:cNvPr>
          <p:cNvSpPr>
            <a:spLocks noGrp="1"/>
          </p:cNvSpPr>
          <p:nvPr>
            <p:ph idx="1"/>
          </p:nvPr>
        </p:nvSpPr>
        <p:spPr>
          <a:xfrm>
            <a:off x="581191" y="2074646"/>
            <a:ext cx="11029615" cy="3634486"/>
          </a:xfrm>
        </p:spPr>
        <p:txBody>
          <a:bodyPr/>
          <a:lstStyle/>
          <a:p>
            <a:pPr algn="just">
              <a:buNone/>
            </a:pPr>
            <a:r>
              <a:rPr lang="en-US" dirty="0" smtClean="0">
                <a:latin typeface="Times New Roman" pitchFamily="18" charset="0"/>
                <a:cs typeface="Times New Roman" pitchFamily="18" charset="0"/>
              </a:rPr>
              <a:t>The Google </a:t>
            </a:r>
            <a:r>
              <a:rPr lang="en-US" dirty="0" err="1" smtClean="0">
                <a:latin typeface="Times New Roman" pitchFamily="18" charset="0"/>
                <a:cs typeface="Times New Roman" pitchFamily="18" charset="0"/>
              </a:rPr>
              <a:t>Colab</a:t>
            </a:r>
            <a:r>
              <a:rPr lang="en-US" dirty="0" smtClean="0">
                <a:latin typeface="Times New Roman" pitchFamily="18" charset="0"/>
                <a:cs typeface="Times New Roman" pitchFamily="18" charset="0"/>
              </a:rPr>
              <a:t> Link :-</a:t>
            </a:r>
          </a:p>
          <a:p>
            <a:pPr algn="just">
              <a:buNone/>
            </a:pPr>
            <a:r>
              <a:rPr lang="en-US" sz="2000" u="sng" dirty="0" smtClean="0">
                <a:solidFill>
                  <a:schemeClr val="accent3"/>
                </a:solidFill>
                <a:latin typeface="Times New Roman" pitchFamily="18" charset="0"/>
                <a:cs typeface="Times New Roman" pitchFamily="18" charset="0"/>
              </a:rPr>
              <a:t>https://colab.research.google.com/drive/15EZ-uGkSQv3riM2Rnn4nYGQuUgsLmXeC?usp=sharing</a:t>
            </a:r>
          </a:p>
          <a:p>
            <a:pPr>
              <a:buNone/>
            </a:pPr>
            <a:r>
              <a:rPr lang="en-US" dirty="0" err="1" smtClean="0">
                <a:latin typeface="Times New Roman" pitchFamily="18" charset="0"/>
                <a:cs typeface="Times New Roman" pitchFamily="18" charset="0"/>
              </a:rPr>
              <a:t>Github</a:t>
            </a:r>
            <a:r>
              <a:rPr lang="en-US" dirty="0" smtClean="0">
                <a:latin typeface="Times New Roman" pitchFamily="18" charset="0"/>
                <a:cs typeface="Times New Roman" pitchFamily="18" charset="0"/>
              </a:rPr>
              <a:t> link :-</a:t>
            </a:r>
          </a:p>
          <a:p>
            <a:pPr>
              <a:buNone/>
            </a:pPr>
            <a:r>
              <a:rPr lang="en-US" sz="1800" u="sng" dirty="0" smtClean="0">
                <a:solidFill>
                  <a:schemeClr val="accent3"/>
                </a:solidFill>
                <a:latin typeface="Times New Roman" pitchFamily="18" charset="0"/>
                <a:cs typeface="Times New Roman" pitchFamily="18" charset="0"/>
                <a:hlinkClick r:id="rId2"/>
              </a:rPr>
              <a:t>https://</a:t>
            </a:r>
            <a:r>
              <a:rPr lang="en-US" sz="1800" u="sng" dirty="0" smtClean="0">
                <a:solidFill>
                  <a:schemeClr val="accent3"/>
                </a:solidFill>
                <a:latin typeface="Times New Roman" pitchFamily="18" charset="0"/>
                <a:cs typeface="Times New Roman" pitchFamily="18" charset="0"/>
                <a:hlinkClick r:id="rId2"/>
              </a:rPr>
              <a:t>github.com/surisingh405/employess-burnout-analysis.git</a:t>
            </a:r>
            <a:endParaRPr lang="en-US" sz="1800" u="sng" dirty="0" smtClean="0">
              <a:solidFill>
                <a:schemeClr val="accent3"/>
              </a:solidFill>
              <a:latin typeface="Times New Roman" pitchFamily="18" charset="0"/>
              <a:cs typeface="Times New Roman" pitchFamily="18" charset="0"/>
            </a:endParaRPr>
          </a:p>
          <a:p>
            <a:pPr>
              <a:buNone/>
            </a:pPr>
            <a:r>
              <a:rPr lang="en-IN" sz="2800" dirty="0" smtClean="0">
                <a:latin typeface="Times New Roman" pitchFamily="18" charset="0"/>
                <a:cs typeface="Times New Roman" pitchFamily="18" charset="0"/>
              </a:rPr>
              <a:t>Video link :-</a:t>
            </a:r>
          </a:p>
          <a:p>
            <a:pPr>
              <a:buNone/>
            </a:pPr>
            <a:r>
              <a:rPr lang="en-IN" sz="2000" dirty="0" smtClean="0">
                <a:latin typeface="Times New Roman" pitchFamily="18" charset="0"/>
                <a:cs typeface="Times New Roman" pitchFamily="18" charset="0"/>
              </a:rPr>
              <a:t>It is in my drive </a:t>
            </a:r>
            <a:endParaRPr lang="en-US" sz="2000" dirty="0">
              <a:latin typeface="Times New Roman" pitchFamily="18" charset="0"/>
              <a:cs typeface="Times New Roman" pitchFamily="18" charset="0"/>
            </a:endParaRPr>
          </a:p>
        </p:txBody>
      </p:sp>
      <p:sp>
        <p:nvSpPr>
          <p:cNvPr id="2" name="Title 1">
            <a:extLst>
              <a:ext uri="{FF2B5EF4-FFF2-40B4-BE49-F238E27FC236}">
                <a16:creationId xmlns:a16="http://schemas.microsoft.com/office/drawing/2014/main" xmlns="" id="{A03B2EC1-B7BF-CE7B-C9A6-7635DA95F4F6}"/>
              </a:ext>
            </a:extLst>
          </p:cNvPr>
          <p:cNvSpPr>
            <a:spLocks noGrp="1"/>
          </p:cNvSpPr>
          <p:nvPr>
            <p:ph type="title"/>
          </p:nvPr>
        </p:nvSpPr>
        <p:spPr>
          <a:xfrm>
            <a:off x="581191" y="493812"/>
            <a:ext cx="11029616" cy="1188720"/>
          </a:xfrm>
        </p:spPr>
        <p:txBody>
          <a:bodyPr anchor="ctr"/>
          <a:lstStyle/>
          <a:p>
            <a:r>
              <a:rPr lang="en-GB" dirty="0"/>
              <a:t>links</a:t>
            </a:r>
            <a:endParaRPr lang="en-US" dirty="0"/>
          </a:p>
        </p:txBody>
      </p:sp>
    </p:spTree>
    <p:extLst>
      <p:ext uri="{BB962C8B-B14F-4D97-AF65-F5344CB8AC3E}">
        <p14:creationId xmlns:p14="http://schemas.microsoft.com/office/powerpoint/2010/main" xmlns="" val="958589618"/>
      </p:ext>
    </p:extLst>
  </p:cSld>
  <p:clrMapOvr>
    <a:masterClrMapping/>
  </p:clrMapOvr>
  <p:transition>
    <p:comb dir="vert"/>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srcRect/>
          <a:stretch>
            <a:fillRect/>
          </a:stretch>
        </p:blipFill>
        <p:spPr bwMode="auto">
          <a:xfrm>
            <a:off x="2307771" y="416378"/>
            <a:ext cx="7935685" cy="5494564"/>
          </a:xfrm>
          <a:prstGeom prst="rect">
            <a:avLst/>
          </a:prstGeom>
          <a:noFill/>
          <a:ln w="9525">
            <a:noFill/>
            <a:miter lim="800000"/>
            <a:headEnd/>
            <a:tailEnd/>
          </a:ln>
        </p:spPr>
      </p:pic>
    </p:spTree>
  </p:cSld>
  <p:clrMapOvr>
    <a:masterClrMapping/>
  </p:clrMapOvr>
  <p:transition spd="slow">
    <p:wheel spokes="8"/>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Thank You Images - Free Download on Freepik"/>
          <p:cNvPicPr>
            <a:picLocks noChangeAspect="1" noChangeArrowheads="1"/>
          </p:cNvPicPr>
          <p:nvPr/>
        </p:nvPicPr>
        <p:blipFill>
          <a:blip r:embed="rId2"/>
          <a:srcRect/>
          <a:stretch>
            <a:fillRect/>
          </a:stretch>
        </p:blipFill>
        <p:spPr bwMode="auto">
          <a:xfrm>
            <a:off x="0" y="0"/>
            <a:ext cx="12192000" cy="6858000"/>
          </a:xfrm>
          <a:prstGeom prst="rect">
            <a:avLst/>
          </a:prstGeom>
          <a:noFill/>
        </p:spPr>
      </p:pic>
    </p:spTree>
  </p:cSld>
  <p:clrMapOvr>
    <a:masterClrMapping/>
  </p:clrMapOvr>
  <p:transition>
    <p:newsflash/>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620486" y="968829"/>
            <a:ext cx="10809514" cy="4154984"/>
          </a:xfrm>
          <a:prstGeom prst="rect">
            <a:avLst/>
          </a:prstGeom>
          <a:noFill/>
        </p:spPr>
        <p:txBody>
          <a:bodyPr wrap="square" lIns="91440" tIns="45720" rIns="91440" bIns="45720">
            <a:spAutoFit/>
          </a:bodyPr>
          <a:lstStyle/>
          <a:p>
            <a:pPr algn="ctr"/>
            <a:r>
              <a:rPr lang="en-US" sz="6600" b="1" cap="none" spc="0"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outerShdw blurRad="60007" dist="200025" dir="15000000" sy="30000" kx="-1800000" algn="bl" rotWithShape="0">
                    <a:prstClr val="black">
                      <a:alpha val="32000"/>
                    </a:prstClr>
                  </a:outerShdw>
                </a:effectLst>
              </a:rPr>
              <a:t>EMPLOYEES BURNOUT  ANALYSIS </a:t>
            </a:r>
          </a:p>
          <a:p>
            <a:pPr algn="ctr"/>
            <a:r>
              <a:rPr lang="en-US" sz="6600" b="1" cap="none" spc="0"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outerShdw blurRad="60007" dist="200025" dir="15000000" sy="30000" kx="-1800000" algn="bl" rotWithShape="0">
                    <a:prstClr val="black">
                      <a:alpha val="32000"/>
                    </a:prstClr>
                  </a:outerShdw>
                </a:effectLst>
              </a:rPr>
              <a:t>AND </a:t>
            </a:r>
          </a:p>
          <a:p>
            <a:pPr algn="ctr"/>
            <a:r>
              <a:rPr lang="en-US" sz="6600" b="1" cap="none" spc="0"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outerShdw blurRad="60007" dist="200025" dir="15000000" sy="30000" kx="-1800000" algn="bl" rotWithShape="0">
                    <a:prstClr val="black">
                      <a:alpha val="32000"/>
                    </a:prstClr>
                  </a:outerShdw>
                </a:effectLst>
              </a:rPr>
              <a:t>PREDICTION</a:t>
            </a:r>
            <a:endParaRPr lang="en-US" sz="6600" b="1" cap="none" spc="0"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outerShdw blurRad="60007" dist="200025" dir="15000000" sy="30000" kx="-1800000" algn="bl" rotWithShape="0">
                  <a:prstClr val="black">
                    <a:alpha val="32000"/>
                  </a:prstClr>
                </a:outerShdw>
              </a:effectLst>
            </a:endParaRPr>
          </a:p>
        </p:txBody>
      </p:sp>
    </p:spTree>
    <p:extLst>
      <p:ext uri="{BB962C8B-B14F-4D97-AF65-F5344CB8AC3E}">
        <p14:creationId xmlns:p14="http://schemas.microsoft.com/office/powerpoint/2010/main" xmlns="" val="584653228"/>
      </p:ext>
    </p:extLst>
  </p:cSld>
  <p:clrMapOvr>
    <a:masterClrMapping/>
  </p:clrMapOvr>
  <p:transition>
    <p:wipe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5"/>
                                        </p:tgtEl>
                                        <p:attrNameLst>
                                          <p:attrName>ppt_y</p:attrName>
                                        </p:attrNameLst>
                                      </p:cBhvr>
                                      <p:tavLst>
                                        <p:tav tm="0">
                                          <p:val>
                                            <p:strVal val="#ppt_y"/>
                                          </p:val>
                                        </p:tav>
                                        <p:tav tm="100000">
                                          <p:val>
                                            <p:strVal val="#ppt_y"/>
                                          </p:val>
                                        </p:tav>
                                      </p:tavLst>
                                    </p:anim>
                                    <p:anim calcmode="lin" valueType="num">
                                      <p:cBhvr>
                                        <p:cTn id="9" dur="500" fill="hold"/>
                                        <p:tgtEl>
                                          <p:spTgt spid="5"/>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5"/>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03B2EC1-B7BF-CE7B-C9A6-7635DA95F4F6}"/>
              </a:ext>
            </a:extLst>
          </p:cNvPr>
          <p:cNvSpPr>
            <a:spLocks noGrp="1"/>
          </p:cNvSpPr>
          <p:nvPr>
            <p:ph type="title"/>
          </p:nvPr>
        </p:nvSpPr>
        <p:spPr>
          <a:xfrm>
            <a:off x="609599" y="274637"/>
            <a:ext cx="11230947" cy="6256792"/>
          </a:xfrm>
        </p:spPr>
        <p:txBody>
          <a:bodyPr anchor="t">
            <a:noAutofit/>
          </a:bodyPr>
          <a:lstStyle/>
          <a:p>
            <a:pPr algn="just"/>
            <a:r>
              <a:rPr lang="en-US" sz="3200" dirty="0" smtClean="0">
                <a:latin typeface="Bahnschrift Condensed" pitchFamily="34" charset="0"/>
              </a:rPr>
              <a:t/>
            </a:r>
            <a:br>
              <a:rPr lang="en-US" sz="3200" dirty="0" smtClean="0">
                <a:latin typeface="Bahnschrift Condensed" pitchFamily="34" charset="0"/>
              </a:rPr>
            </a:br>
            <a:r>
              <a:rPr lang="en-US" sz="3200" dirty="0" smtClean="0">
                <a:latin typeface="Times New Roman" pitchFamily="18" charset="0"/>
                <a:cs typeface="Times New Roman" pitchFamily="18" charset="0"/>
              </a:rPr>
              <a:t>PROJECT TITTLE </a:t>
            </a:r>
            <a:r>
              <a:rPr lang="en-US" sz="3600" dirty="0" smtClean="0">
                <a:latin typeface="Times New Roman" pitchFamily="18" charset="0"/>
                <a:cs typeface="Times New Roman" pitchFamily="18" charset="0"/>
              </a:rPr>
              <a:t>:-</a:t>
            </a:r>
            <a:r>
              <a:rPr lang="en-US" sz="2400" dirty="0" smtClean="0">
                <a:latin typeface="Times New Roman" pitchFamily="18" charset="0"/>
                <a:cs typeface="Times New Roman" pitchFamily="18" charset="0"/>
              </a:rPr>
              <a:t> </a:t>
            </a:r>
            <a:r>
              <a:rPr lang="en-US" sz="2400" b="0" dirty="0" smtClean="0">
                <a:solidFill>
                  <a:schemeClr val="tx1"/>
                </a:solidFill>
                <a:effectLst/>
                <a:latin typeface="Times New Roman" pitchFamily="18" charset="0"/>
                <a:cs typeface="Times New Roman" pitchFamily="18" charset="0"/>
              </a:rPr>
              <a:t>EMPLOYEES BURNOUT  ANALYSIS AND PREDICTION</a:t>
            </a:r>
            <a:r>
              <a:rPr lang="en-US" sz="2400" b="0" dirty="0" smtClean="0">
                <a:ln w="10541" cmpd="sng">
                  <a:solidFill>
                    <a:schemeClr val="accent1">
                      <a:shade val="88000"/>
                      <a:satMod val="110000"/>
                    </a:schemeClr>
                  </a:solidFill>
                  <a:prstDash val="solid"/>
                </a:ln>
                <a:solidFill>
                  <a:schemeClr val="tx1"/>
                </a:solidFill>
                <a:effectLst/>
                <a:latin typeface="Times New Roman" pitchFamily="18" charset="0"/>
                <a:cs typeface="Times New Roman" pitchFamily="18" charset="0"/>
              </a:rPr>
              <a:t/>
            </a:r>
            <a:br>
              <a:rPr lang="en-US" sz="2400" b="0" dirty="0" smtClean="0">
                <a:ln w="10541" cmpd="sng">
                  <a:solidFill>
                    <a:schemeClr val="accent1">
                      <a:shade val="88000"/>
                      <a:satMod val="110000"/>
                    </a:schemeClr>
                  </a:solidFill>
                  <a:prstDash val="solid"/>
                </a:ln>
                <a:solidFill>
                  <a:schemeClr val="tx1"/>
                </a:solidFill>
                <a:effectLst/>
                <a:latin typeface="Times New Roman" pitchFamily="18" charset="0"/>
                <a:cs typeface="Times New Roman" pitchFamily="18" charset="0"/>
              </a:rPr>
            </a:br>
            <a:r>
              <a:rPr lang="en-US" sz="2800" b="0" dirty="0" smtClean="0">
                <a:solidFill>
                  <a:schemeClr val="tx1"/>
                </a:solidFill>
                <a:effectLst/>
                <a:latin typeface="Times New Roman" pitchFamily="18" charset="0"/>
                <a:cs typeface="Times New Roman" pitchFamily="18" charset="0"/>
              </a:rPr>
              <a:t/>
            </a:r>
            <a:br>
              <a:rPr lang="en-US" sz="2800" b="0" dirty="0" smtClean="0">
                <a:solidFill>
                  <a:schemeClr val="tx1"/>
                </a:solidFill>
                <a:effectLst/>
                <a:latin typeface="Times New Roman" pitchFamily="18" charset="0"/>
                <a:cs typeface="Times New Roman" pitchFamily="18" charset="0"/>
              </a:rPr>
            </a:br>
            <a:r>
              <a:rPr lang="en-US" sz="2000" b="0" dirty="0" smtClean="0">
                <a:solidFill>
                  <a:schemeClr val="tx1"/>
                </a:solidFill>
                <a:latin typeface="Times New Roman" pitchFamily="18" charset="0"/>
                <a:cs typeface="Times New Roman" pitchFamily="18" charset="0"/>
              </a:rPr>
              <a:t/>
            </a:r>
            <a:br>
              <a:rPr lang="en-US" sz="2000" b="0" dirty="0" smtClean="0">
                <a:solidFill>
                  <a:schemeClr val="tx1"/>
                </a:solidFill>
                <a:latin typeface="Times New Roman" pitchFamily="18" charset="0"/>
                <a:cs typeface="Times New Roman" pitchFamily="18" charset="0"/>
              </a:rPr>
            </a:br>
            <a:r>
              <a:rPr lang="en-US" sz="2400" dirty="0" smtClean="0">
                <a:latin typeface="Times New Roman" pitchFamily="18" charset="0"/>
                <a:cs typeface="Times New Roman" pitchFamily="18" charset="0"/>
              </a:rPr>
              <a:t>PROBLEM STATEMENT:- </a:t>
            </a:r>
            <a:r>
              <a:rPr lang="en-US" sz="1800" b="0" dirty="0" smtClean="0">
                <a:solidFill>
                  <a:schemeClr val="tx1"/>
                </a:solidFill>
                <a:effectLst/>
              </a:rPr>
              <a:t>The objective of this day is to raise awareness about mental health issues around the world and mobilize efforts in support of mental health. According to an anonymous survey, about 450 million people live with mental disorders that can be one of the primary causes of poor health and disability worldwide. These days when the world is suffering from a pandemic situation, it becomes really hard to maintain mental fitness.</a:t>
            </a:r>
            <a:endParaRPr lang="en-US" sz="2800" b="0" dirty="0">
              <a:solidFill>
                <a:schemeClr val="tx1"/>
              </a:solidFill>
              <a:effectLst/>
              <a:latin typeface="Times New Roman" pitchFamily="18" charset="0"/>
              <a:cs typeface="Times New Roman" pitchFamily="18" charset="0"/>
            </a:endParaRPr>
          </a:p>
        </p:txBody>
      </p:sp>
    </p:spTree>
    <p:extLst>
      <p:ext uri="{BB962C8B-B14F-4D97-AF65-F5344CB8AC3E}">
        <p14:creationId xmlns:p14="http://schemas.microsoft.com/office/powerpoint/2010/main" xmlns="" val="442835708"/>
      </p:ext>
    </p:extLst>
  </p:cSld>
  <p:clrMapOvr>
    <a:masterClrMapping/>
  </p:clrMapOvr>
  <p:transition>
    <p:wheel/>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27EBACB0-5504-CAD6-951C-D14217A08A80}"/>
              </a:ext>
            </a:extLst>
          </p:cNvPr>
          <p:cNvSpPr>
            <a:spLocks noGrp="1"/>
          </p:cNvSpPr>
          <p:nvPr>
            <p:ph idx="1"/>
          </p:nvPr>
        </p:nvSpPr>
        <p:spPr>
          <a:xfrm>
            <a:off x="609600" y="1742586"/>
            <a:ext cx="10972800" cy="4525963"/>
          </a:xfrm>
        </p:spPr>
        <p:txBody>
          <a:bodyPr/>
          <a:lstStyle/>
          <a:p>
            <a:pPr algn="just">
              <a:buNone/>
            </a:pPr>
            <a:r>
              <a:rPr lang="en-US" sz="2400" dirty="0" smtClean="0">
                <a:latin typeface="Times New Roman" pitchFamily="18" charset="0"/>
                <a:cs typeface="Times New Roman" pitchFamily="18" charset="0"/>
              </a:rPr>
              <a:t>		Research shows that in today’s network-centric, knowledge-centric and collaborative enterprise, employee burnout is the biggest threat to building an engaged workforce. Employee disengagement has a huge impact on productivity and overall business success. Preventing employee burnout has become a priority for business and human resource leaders. However, identifying at-risk employees has always been difficult because traditional H</a:t>
            </a:r>
            <a:r>
              <a:rPr lang="en-US" sz="2000" dirty="0" smtClean="0">
                <a:latin typeface="Times New Roman" pitchFamily="18" charset="0"/>
                <a:cs typeface="Times New Roman" pitchFamily="18" charset="0"/>
              </a:rPr>
              <a:t>R </a:t>
            </a:r>
            <a:r>
              <a:rPr lang="en-US" sz="2400" dirty="0" smtClean="0">
                <a:latin typeface="Times New Roman" pitchFamily="18" charset="0"/>
                <a:cs typeface="Times New Roman" pitchFamily="18" charset="0"/>
              </a:rPr>
              <a:t>data, which can be subjective and often out of date, is of limited value in predicting employee burnout.</a:t>
            </a:r>
            <a:endParaRPr lang="en-US" sz="2000" dirty="0">
              <a:latin typeface="Times New Roman" pitchFamily="18" charset="0"/>
              <a:cs typeface="Times New Roman" pitchFamily="18" charset="0"/>
            </a:endParaRPr>
          </a:p>
        </p:txBody>
      </p:sp>
      <p:sp>
        <p:nvSpPr>
          <p:cNvPr id="2" name="Title 1">
            <a:extLst>
              <a:ext uri="{FF2B5EF4-FFF2-40B4-BE49-F238E27FC236}">
                <a16:creationId xmlns:a16="http://schemas.microsoft.com/office/drawing/2014/main" xmlns="" id="{A03B2EC1-B7BF-CE7B-C9A6-7635DA95F4F6}"/>
              </a:ext>
            </a:extLst>
          </p:cNvPr>
          <p:cNvSpPr>
            <a:spLocks noGrp="1"/>
          </p:cNvSpPr>
          <p:nvPr>
            <p:ph type="title"/>
          </p:nvPr>
        </p:nvSpPr>
        <p:spPr>
          <a:xfrm>
            <a:off x="576943" y="666524"/>
            <a:ext cx="10972800" cy="1143000"/>
          </a:xfrm>
        </p:spPr>
        <p:txBody>
          <a:bodyPr anchor="ctr">
            <a:normAutofit/>
          </a:bodyPr>
          <a:lstStyle/>
          <a:p>
            <a:r>
              <a:rPr lang="en-US" sz="4000" dirty="0">
                <a:effectLst/>
                <a:latin typeface="Times New Roman" pitchFamily="18" charset="0"/>
                <a:cs typeface="Times New Roman" pitchFamily="18" charset="0"/>
              </a:rPr>
              <a:t>AGENDA</a:t>
            </a:r>
          </a:p>
        </p:txBody>
      </p:sp>
    </p:spTree>
    <p:extLst>
      <p:ext uri="{BB962C8B-B14F-4D97-AF65-F5344CB8AC3E}">
        <p14:creationId xmlns:p14="http://schemas.microsoft.com/office/powerpoint/2010/main" xmlns="" val="2116825521"/>
      </p:ext>
    </p:extLst>
  </p:cSld>
  <p:clrMapOvr>
    <a:masterClrMapping/>
  </p:clrMapOvr>
  <p:transition>
    <p:spli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4"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to="" calcmode="lin" valueType="num">
                                      <p:cBhvr>
                                        <p:cTn id="7" dur="1" fill="hold"/>
                                        <p:tgtEl>
                                          <p:spTgt spid="2"/>
                                        </p:tgtEl>
                                        <p:attrNameLst>
                                          <p:attrName/>
                                        </p:attrNameLst>
                                      </p:cBhvr>
                                    </p:anim>
                                  </p:childTnLst>
                                </p:cTn>
                              </p:par>
                            </p:childTnLst>
                          </p:cTn>
                        </p:par>
                        <p:par>
                          <p:cTn id="8" fill="hold">
                            <p:stCondLst>
                              <p:cond delay="0"/>
                            </p:stCondLst>
                            <p:childTnLst>
                              <p:par>
                                <p:cTn id="9" presetID="10" presetClass="entr" presetSubtype="0"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27EBACB0-5504-CAD6-951C-D14217A08A80}"/>
              </a:ext>
            </a:extLst>
          </p:cNvPr>
          <p:cNvSpPr>
            <a:spLocks noGrp="1"/>
          </p:cNvSpPr>
          <p:nvPr>
            <p:ph idx="1"/>
          </p:nvPr>
        </p:nvSpPr>
        <p:spPr>
          <a:xfrm>
            <a:off x="609600" y="2246471"/>
            <a:ext cx="10972800" cy="4525963"/>
          </a:xfrm>
        </p:spPr>
        <p:txBody>
          <a:bodyPr>
            <a:normAutofit/>
          </a:bodyPr>
          <a:lstStyle/>
          <a:p>
            <a:pPr>
              <a:buNone/>
            </a:pPr>
            <a:r>
              <a:rPr lang="en-US" sz="2000" dirty="0" smtClean="0">
                <a:solidFill>
                  <a:schemeClr val="tx2"/>
                </a:solidFill>
                <a:latin typeface="Times New Roman" pitchFamily="18" charset="0"/>
                <a:cs typeface="Times New Roman" pitchFamily="18" charset="0"/>
              </a:rPr>
              <a:t>		Burnout is a mental state caused by excessive stress that results in emotional instability and a reduction in an individual’s performance capacity. Burnout is defined as, among other things, a fear of failure, a sense of powerlessness, and a sense of performance pressure. It has more to do with dealing with one’s conscience than with dealing with society. Tiredness, a lack of sleep, a lack of inspiration and productivity, concentration issues, frequent headaches, and other factors all contribute to burnout. Burnout isn’t just a problem for people in the business world; it can affect anyone, including students, stay-at-home moms, teachers, and others. Many people are affected by this, and they are unaware that they are “burned out,” therefore the symptoms go untreated, which can be problematic in the long term. It is possible to create a model that allows people to assess themselves using a </a:t>
            </a:r>
            <a:r>
              <a:rPr lang="en-US" sz="2000" dirty="0" err="1" smtClean="0">
                <a:solidFill>
                  <a:schemeClr val="tx2"/>
                </a:solidFill>
                <a:latin typeface="Times New Roman" pitchFamily="18" charset="0"/>
                <a:cs typeface="Times New Roman" pitchFamily="18" charset="0"/>
              </a:rPr>
              <a:t>curated</a:t>
            </a:r>
            <a:r>
              <a:rPr lang="en-US" sz="2000" dirty="0" smtClean="0">
                <a:solidFill>
                  <a:schemeClr val="tx2"/>
                </a:solidFill>
                <a:latin typeface="Times New Roman" pitchFamily="18" charset="0"/>
                <a:cs typeface="Times New Roman" pitchFamily="18" charset="0"/>
              </a:rPr>
              <a:t> set of criteria (factors) and estimate the rate of burnout. This paper gives an overview of various regression models offered in the existing literature for predicting employee burnout, and the best performing model is selected through a comparison based on different evaluation techniques.</a:t>
            </a:r>
            <a:endParaRPr lang="en-US" sz="2000" b="1" dirty="0" smtClean="0">
              <a:solidFill>
                <a:schemeClr val="tx2"/>
              </a:solidFill>
              <a:latin typeface="Times New Roman" pitchFamily="18" charset="0"/>
              <a:cs typeface="Times New Roman" pitchFamily="18" charset="0"/>
            </a:endParaRPr>
          </a:p>
        </p:txBody>
      </p:sp>
      <p:sp>
        <p:nvSpPr>
          <p:cNvPr id="2" name="Title 1">
            <a:extLst>
              <a:ext uri="{FF2B5EF4-FFF2-40B4-BE49-F238E27FC236}">
                <a16:creationId xmlns:a16="http://schemas.microsoft.com/office/drawing/2014/main" xmlns="" id="{A03B2EC1-B7BF-CE7B-C9A6-7635DA95F4F6}"/>
              </a:ext>
            </a:extLst>
          </p:cNvPr>
          <p:cNvSpPr>
            <a:spLocks noGrp="1"/>
          </p:cNvSpPr>
          <p:nvPr>
            <p:ph type="title"/>
          </p:nvPr>
        </p:nvSpPr>
        <p:spPr>
          <a:xfrm>
            <a:off x="609600" y="741188"/>
            <a:ext cx="10972800" cy="1143000"/>
          </a:xfrm>
        </p:spPr>
        <p:txBody>
          <a:bodyPr anchor="ctr">
            <a:normAutofit/>
          </a:bodyPr>
          <a:lstStyle/>
          <a:p>
            <a:r>
              <a:rPr lang="en-US" dirty="0" smtClean="0"/>
              <a:t>PROJECT  OVERVIEW</a:t>
            </a:r>
            <a:endParaRPr lang="en-US" dirty="0"/>
          </a:p>
        </p:txBody>
      </p:sp>
    </p:spTree>
    <p:extLst>
      <p:ext uri="{BB962C8B-B14F-4D97-AF65-F5344CB8AC3E}">
        <p14:creationId xmlns:p14="http://schemas.microsoft.com/office/powerpoint/2010/main" xmlns="" val="584653228"/>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childTnLst>
                                </p:cTn>
                              </p:par>
                            </p:childTnLst>
                          </p:cTn>
                        </p:par>
                        <p:par>
                          <p:cTn id="8" fill="hold">
                            <p:stCondLst>
                              <p:cond delay="2000"/>
                            </p:stCondLst>
                            <p:childTnLst>
                              <p:par>
                                <p:cTn id="9" presetID="10" presetClass="entr" presetSubtype="0"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a:buNone/>
            </a:pPr>
            <a:r>
              <a:rPr lang="en-US" sz="3200" dirty="0" smtClean="0">
                <a:latin typeface="Times New Roman" pitchFamily="18" charset="0"/>
                <a:cs typeface="Times New Roman" pitchFamily="18" charset="0"/>
              </a:rPr>
              <a:t>		</a:t>
            </a:r>
          </a:p>
          <a:p>
            <a:pPr algn="just">
              <a:buNone/>
            </a:pPr>
            <a:r>
              <a:rPr lang="en-US" sz="3200" dirty="0" smtClean="0">
                <a:latin typeface="Times New Roman" pitchFamily="18" charset="0"/>
                <a:cs typeface="Times New Roman" pitchFamily="18" charset="0"/>
              </a:rPr>
              <a:t>		The system consists of both hardware and software in order to accurately track the time and attendance . Employees simply clock in or clock out from shifts using digital authentication methods, such as an ID card or password. Then, time data is automatically synced with back-end software, payroll systems, and more.</a:t>
            </a:r>
            <a:endParaRPr lang="en-US" sz="3200" dirty="0">
              <a:latin typeface="Times New Roman" pitchFamily="18" charset="0"/>
              <a:cs typeface="Times New Roman" pitchFamily="18" charset="0"/>
            </a:endParaRPr>
          </a:p>
        </p:txBody>
      </p:sp>
      <p:sp>
        <p:nvSpPr>
          <p:cNvPr id="3" name="Title 2"/>
          <p:cNvSpPr>
            <a:spLocks noGrp="1"/>
          </p:cNvSpPr>
          <p:nvPr>
            <p:ph type="title"/>
          </p:nvPr>
        </p:nvSpPr>
        <p:spPr/>
        <p:txBody>
          <a:bodyPr>
            <a:noAutofit/>
          </a:bodyPr>
          <a:lstStyle/>
          <a:p>
            <a:r>
              <a:rPr lang="en-US" sz="3600" dirty="0" smtClean="0"/>
              <a:t/>
            </a:r>
            <a:br>
              <a:rPr lang="en-US" sz="3600" dirty="0" smtClean="0"/>
            </a:br>
            <a:r>
              <a:rPr lang="en-US" sz="3600" dirty="0" smtClean="0"/>
              <a:t>YOUR SOLUTION AND ITS VALUE PROPOSITION</a:t>
            </a:r>
            <a:endParaRPr lang="en-US" sz="3600" dirty="0"/>
          </a:p>
        </p:txBody>
      </p:sp>
    </p:spTree>
  </p:cSld>
  <p:clrMapOvr>
    <a:masterClrMapping/>
  </p:clrMapOvr>
  <p:transition>
    <p:diamond/>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09600" y="2517070"/>
            <a:ext cx="10972800" cy="4525963"/>
          </a:xfrm>
        </p:spPr>
        <p:txBody>
          <a:bodyPr>
            <a:normAutofit/>
          </a:bodyPr>
          <a:lstStyle/>
          <a:p>
            <a:pPr algn="just">
              <a:buNone/>
            </a:pPr>
            <a:r>
              <a:rPr lang="en-US" sz="2000" dirty="0" smtClean="0">
                <a:latin typeface="Times New Roman" pitchFamily="18" charset="0"/>
                <a:cs typeface="Times New Roman" pitchFamily="18" charset="0"/>
              </a:rPr>
              <a:t>		AI can understand what kind of behavior is normal and what’s out of the ordinary. If an employee that is usually very efficient with their time suddenly becomes slow and unproductive in their work, it’s a red flag that they’re getting burnt out and need a break. HR can use the data collected by AI as evidence for telling employees why they need vacation. Workers are often hesitant to take much-needed time off. But now companies can have solid evidence as to why it’s necessary. Upon returning from a short work leave, employees tend to have more motivation, a better attitude, improved focus. And overall, they are more effective, efficient and proactive in the work that they do.</a:t>
            </a:r>
          </a:p>
          <a:p>
            <a:pPr algn="just"/>
            <a:r>
              <a:rPr lang="en-US" sz="2000" dirty="0" smtClean="0">
                <a:latin typeface="Times New Roman" pitchFamily="18" charset="0"/>
                <a:cs typeface="Times New Roman" pitchFamily="18" charset="0"/>
              </a:rPr>
              <a:t>AI Solutions</a:t>
            </a:r>
          </a:p>
          <a:p>
            <a:pPr algn="just"/>
            <a:r>
              <a:rPr lang="en-US" sz="2000" dirty="0" smtClean="0">
                <a:latin typeface="Times New Roman" pitchFamily="18" charset="0"/>
                <a:cs typeface="Times New Roman" pitchFamily="18" charset="0"/>
              </a:rPr>
              <a:t>HR Challenges</a:t>
            </a:r>
            <a:endParaRPr lang="en-US" sz="2000" dirty="0">
              <a:latin typeface="Times New Roman" pitchFamily="18" charset="0"/>
              <a:cs typeface="Times New Roman" pitchFamily="18" charset="0"/>
            </a:endParaRPr>
          </a:p>
        </p:txBody>
      </p:sp>
      <p:sp>
        <p:nvSpPr>
          <p:cNvPr id="3" name="Title 2"/>
          <p:cNvSpPr>
            <a:spLocks noGrp="1"/>
          </p:cNvSpPr>
          <p:nvPr>
            <p:ph type="title"/>
          </p:nvPr>
        </p:nvSpPr>
        <p:spPr>
          <a:xfrm>
            <a:off x="609600" y="918477"/>
            <a:ext cx="10972800" cy="1143000"/>
          </a:xfrm>
        </p:spPr>
        <p:txBody>
          <a:bodyPr>
            <a:normAutofit fontScale="90000"/>
          </a:bodyPr>
          <a:lstStyle/>
          <a:p>
            <a:r>
              <a:rPr lang="en-US" sz="4400" dirty="0" smtClean="0"/>
              <a:t>WHO ARE THE END USERS of this project?</a:t>
            </a:r>
            <a:endParaRPr lang="en-US" dirty="0"/>
          </a:p>
        </p:txBody>
      </p:sp>
    </p:spTree>
  </p:cSld>
  <p:clrMapOvr>
    <a:masterClrMapping/>
  </p:clrMapOvr>
  <p:transition>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000"/>
                                        <p:tgtEl>
                                          <p:spTgt spid="3"/>
                                        </p:tgtEl>
                                      </p:cBhvr>
                                    </p:animEffect>
                                  </p:childTnLst>
                                </p:cTn>
                              </p:par>
                            </p:childTnLst>
                          </p:cTn>
                        </p:par>
                        <p:par>
                          <p:cTn id="8" fill="hold">
                            <p:stCondLst>
                              <p:cond delay="2000"/>
                            </p:stCondLst>
                            <p:childTnLst>
                              <p:par>
                                <p:cTn id="9" presetID="10" presetClass="entr" presetSubtype="0" fill="hold" grpId="0" nodeType="afterEffect">
                                  <p:stCondLst>
                                    <p:cond delay="0"/>
                                  </p:stCondLst>
                                  <p:childTnLst>
                                    <p:set>
                                      <p:cBhvr>
                                        <p:cTn id="10" dur="1" fill="hold">
                                          <p:stCondLst>
                                            <p:cond delay="0"/>
                                          </p:stCondLst>
                                        </p:cTn>
                                        <p:tgtEl>
                                          <p:spTgt spid="2">
                                            <p:txEl>
                                              <p:pRg st="0" end="0"/>
                                            </p:txEl>
                                          </p:spTgt>
                                        </p:tgtEl>
                                        <p:attrNameLst>
                                          <p:attrName>style.visibility</p:attrName>
                                        </p:attrNameLst>
                                      </p:cBhvr>
                                      <p:to>
                                        <p:strVal val="visible"/>
                                      </p:to>
                                    </p:set>
                                    <p:animEffect transition="in" filter="fade">
                                      <p:cBhvr>
                                        <p:cTn id="11" dur="1000"/>
                                        <p:tgtEl>
                                          <p:spTgt spid="2">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2">
                                            <p:txEl>
                                              <p:pRg st="1" end="1"/>
                                            </p:txEl>
                                          </p:spTgt>
                                        </p:tgtEl>
                                        <p:attrNameLst>
                                          <p:attrName>style.visibility</p:attrName>
                                        </p:attrNameLst>
                                      </p:cBhvr>
                                      <p:to>
                                        <p:strVal val="visible"/>
                                      </p:to>
                                    </p:set>
                                    <p:animEffect transition="in" filter="fade">
                                      <p:cBhvr>
                                        <p:cTn id="16" dur="1000"/>
                                        <p:tgtEl>
                                          <p:spTgt spid="2">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
                                            <p:txEl>
                                              <p:pRg st="2" end="2"/>
                                            </p:txEl>
                                          </p:spTgt>
                                        </p:tgtEl>
                                        <p:attrNameLst>
                                          <p:attrName>style.visibility</p:attrName>
                                        </p:attrNameLst>
                                      </p:cBhvr>
                                      <p:to>
                                        <p:strVal val="visible"/>
                                      </p:to>
                                    </p:set>
                                    <p:animEffect transition="in" filter="fade">
                                      <p:cBhvr>
                                        <p:cTn id="21" dur="1000"/>
                                        <p:tgtEl>
                                          <p:spTgt spid="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p:txBody>
          <a:bodyPr anchor="ctr">
            <a:noAutofit/>
          </a:bodyPr>
          <a:lstStyle/>
          <a:p>
            <a:pPr algn="just"/>
            <a:r>
              <a:rPr lang="en-US" sz="2000" dirty="0" smtClean="0">
                <a:latin typeface="Times New Roman" pitchFamily="18" charset="0"/>
                <a:cs typeface="Times New Roman" pitchFamily="18" charset="0"/>
              </a:rPr>
              <a:t>Open Google Chrome in system.</a:t>
            </a:r>
          </a:p>
          <a:p>
            <a:r>
              <a:rPr lang="en-US" sz="2000" dirty="0" smtClean="0">
                <a:latin typeface="Times New Roman" pitchFamily="18" charset="0"/>
                <a:cs typeface="Times New Roman" pitchFamily="18" charset="0"/>
              </a:rPr>
              <a:t>Type “Anaconda” in the search bar and press Enter.</a:t>
            </a:r>
          </a:p>
          <a:p>
            <a:r>
              <a:rPr lang="en-US" sz="2000" dirty="0" smtClean="0">
                <a:latin typeface="Times New Roman" pitchFamily="18" charset="0"/>
                <a:cs typeface="Times New Roman" pitchFamily="18" charset="0"/>
              </a:rPr>
              <a:t>Click on first link in anaconda navigator.</a:t>
            </a:r>
          </a:p>
          <a:p>
            <a:r>
              <a:rPr lang="en-US" sz="2000" dirty="0" smtClean="0">
                <a:latin typeface="Times New Roman" pitchFamily="18" charset="0"/>
                <a:cs typeface="Times New Roman" pitchFamily="18" charset="0"/>
              </a:rPr>
              <a:t>Select Windows if your system is windows 64-bit / Linux / Mac.</a:t>
            </a:r>
          </a:p>
          <a:p>
            <a:r>
              <a:rPr lang="en-US" sz="2000" dirty="0" smtClean="0">
                <a:latin typeface="Times New Roman" pitchFamily="18" charset="0"/>
                <a:cs typeface="Times New Roman" pitchFamily="18" charset="0"/>
              </a:rPr>
              <a:t>After download go to file manager and click on it.</a:t>
            </a:r>
          </a:p>
          <a:p>
            <a:r>
              <a:rPr lang="en-US" sz="2000" dirty="0" smtClean="0">
                <a:latin typeface="Times New Roman" pitchFamily="18" charset="0"/>
                <a:cs typeface="Times New Roman" pitchFamily="18" charset="0"/>
              </a:rPr>
              <a:t>Click on Next, Next , Next .</a:t>
            </a:r>
          </a:p>
          <a:p>
            <a:r>
              <a:rPr lang="en-US" sz="2000" dirty="0" smtClean="0">
                <a:latin typeface="Times New Roman" pitchFamily="18" charset="0"/>
                <a:cs typeface="Times New Roman" pitchFamily="18" charset="0"/>
              </a:rPr>
              <a:t>Wait for sometime.</a:t>
            </a:r>
          </a:p>
          <a:p>
            <a:r>
              <a:rPr lang="en-US" sz="2000" dirty="0" smtClean="0">
                <a:latin typeface="Times New Roman" pitchFamily="18" charset="0"/>
                <a:cs typeface="Times New Roman" pitchFamily="18" charset="0"/>
              </a:rPr>
              <a:t>The Anaconda Navigator will be installed.</a:t>
            </a:r>
          </a:p>
          <a:p>
            <a:r>
              <a:rPr lang="en-US" sz="2000" dirty="0" smtClean="0">
                <a:latin typeface="Times New Roman" pitchFamily="18" charset="0"/>
                <a:cs typeface="Times New Roman" pitchFamily="18" charset="0"/>
              </a:rPr>
              <a:t>After installation in windows search bar type “Anaconda Navigator “. Press enter</a:t>
            </a:r>
          </a:p>
          <a:p>
            <a:r>
              <a:rPr lang="en-US" sz="2000" dirty="0" smtClean="0">
                <a:latin typeface="Times New Roman" pitchFamily="18" charset="0"/>
                <a:cs typeface="Times New Roman" pitchFamily="18" charset="0"/>
              </a:rPr>
              <a:t>The page will be open .</a:t>
            </a:r>
          </a:p>
        </p:txBody>
      </p:sp>
      <p:sp>
        <p:nvSpPr>
          <p:cNvPr id="3" name="Title 2"/>
          <p:cNvSpPr>
            <a:spLocks noGrp="1"/>
          </p:cNvSpPr>
          <p:nvPr>
            <p:ph type="title"/>
          </p:nvPr>
        </p:nvSpPr>
        <p:spPr/>
        <p:txBody>
          <a:bodyPr>
            <a:normAutofit/>
          </a:bodyPr>
          <a:lstStyle/>
          <a:p>
            <a:r>
              <a:rPr lang="en-US" dirty="0" smtClean="0"/>
              <a:t>Installation of Anaconda Navigator</a:t>
            </a:r>
            <a:endParaRPr lang="en-US" dirty="0"/>
          </a:p>
        </p:txBody>
      </p:sp>
      <p:pic>
        <p:nvPicPr>
          <p:cNvPr id="1026" name="Picture 2"/>
          <p:cNvPicPr>
            <a:picLocks noGrp="1" noChangeAspect="1" noChangeArrowheads="1"/>
          </p:cNvPicPr>
          <p:nvPr>
            <p:ph sz="half" idx="2"/>
          </p:nvPr>
        </p:nvPicPr>
        <p:blipFill>
          <a:blip r:embed="rId2"/>
          <a:srcRect/>
          <a:stretch>
            <a:fillRect/>
          </a:stretch>
        </p:blipFill>
        <p:spPr bwMode="auto">
          <a:xfrm>
            <a:off x="6052457" y="1970313"/>
            <a:ext cx="5529943" cy="3624943"/>
          </a:xfrm>
          <a:prstGeom prst="rect">
            <a:avLst/>
          </a:prstGeom>
          <a:noFill/>
          <a:ln w="9525">
            <a:noFill/>
            <a:miter lim="800000"/>
            <a:headEnd/>
            <a:tailEnd/>
          </a:ln>
          <a:effectLst/>
        </p:spPr>
      </p:pic>
    </p:spTree>
  </p:cSld>
  <p:clrMapOvr>
    <a:masterClrMapping/>
  </p:clrMapOvr>
  <p:transition>
    <p:cover dir="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normAutofit/>
          </a:bodyPr>
          <a:lstStyle/>
          <a:p>
            <a:pPr>
              <a:lnSpc>
                <a:spcPct val="150000"/>
              </a:lnSpc>
            </a:pPr>
            <a:r>
              <a:rPr lang="en-US" sz="2000" dirty="0" smtClean="0">
                <a:solidFill>
                  <a:schemeClr val="bg2"/>
                </a:solidFill>
                <a:latin typeface="Times New Roman" pitchFamily="18" charset="0"/>
                <a:cs typeface="Times New Roman" pitchFamily="18" charset="0"/>
              </a:rPr>
              <a:t>/content/</a:t>
            </a:r>
            <a:r>
              <a:rPr lang="en-US" sz="2000" dirty="0" err="1" smtClean="0">
                <a:solidFill>
                  <a:schemeClr val="bg2"/>
                </a:solidFill>
                <a:latin typeface="Times New Roman" pitchFamily="18" charset="0"/>
                <a:cs typeface="Times New Roman" pitchFamily="18" charset="0"/>
              </a:rPr>
              <a:t>employee_burnout_analysis.c</a:t>
            </a:r>
            <a:r>
              <a:rPr lang="en-US" sz="2000" dirty="0" smtClean="0">
                <a:solidFill>
                  <a:schemeClr val="bg2"/>
                </a:solidFill>
                <a:latin typeface="Times New Roman" pitchFamily="18" charset="0"/>
                <a:cs typeface="Times New Roman" pitchFamily="18" charset="0"/>
              </a:rPr>
              <a:t>/content/employee_burnout_analysis.csv</a:t>
            </a:r>
          </a:p>
        </p:txBody>
      </p:sp>
      <p:sp>
        <p:nvSpPr>
          <p:cNvPr id="3" name="Title 2"/>
          <p:cNvSpPr>
            <a:spLocks noGrp="1"/>
          </p:cNvSpPr>
          <p:nvPr>
            <p:ph type="title"/>
          </p:nvPr>
        </p:nvSpPr>
        <p:spPr/>
        <p:txBody>
          <a:bodyPr>
            <a:normAutofit fontScale="90000"/>
          </a:bodyPr>
          <a:lstStyle/>
          <a:p>
            <a:r>
              <a:rPr lang="en-US" sz="3600" dirty="0" smtClean="0">
                <a:solidFill>
                  <a:schemeClr val="bg2"/>
                </a:solidFill>
              </a:rPr>
              <a:t>Dataset of Employees burnout analysis and prediction</a:t>
            </a:r>
            <a:endParaRPr lang="en-US" sz="3600" dirty="0">
              <a:solidFill>
                <a:schemeClr val="bg2"/>
              </a:solidFill>
            </a:endParaRPr>
          </a:p>
        </p:txBody>
      </p:sp>
      <p:pic>
        <p:nvPicPr>
          <p:cNvPr id="2050" name="Picture 2"/>
          <p:cNvPicPr>
            <a:picLocks noGrp="1" noChangeAspect="1" noChangeArrowheads="1"/>
          </p:cNvPicPr>
          <p:nvPr>
            <p:ph sz="half" idx="4294967295"/>
          </p:nvPr>
        </p:nvPicPr>
        <p:blipFill>
          <a:blip r:embed="rId2"/>
          <a:srcRect/>
          <a:stretch>
            <a:fillRect/>
          </a:stretch>
        </p:blipFill>
        <p:spPr bwMode="auto">
          <a:xfrm>
            <a:off x="2530700" y="2024743"/>
            <a:ext cx="7266441" cy="4267200"/>
          </a:xfrm>
          <a:prstGeom prst="rect">
            <a:avLst/>
          </a:prstGeom>
          <a:noFill/>
          <a:ln w="9525">
            <a:noFill/>
            <a:miter lim="800000"/>
            <a:headEnd/>
            <a:tailEnd/>
          </a:ln>
          <a:effectLst/>
        </p:spPr>
      </p:pic>
    </p:spTree>
  </p:cSld>
  <p:clrMapOvr>
    <a:masterClrMapping/>
  </p:clrMapOvr>
  <p:transition>
    <p:zoom/>
  </p:transition>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oncourse">
  <a:themeElements>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Concourse">
      <a:maj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ajorFont>
      <a:min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65000"/>
                <a:satMod val="300000"/>
              </a:schemeClr>
            </a:gs>
          </a:gsLst>
          <a:path path="circle">
            <a:fillToRect l="65000" b="98000"/>
          </a:path>
        </a:gradFill>
        <a:blipFill>
          <a:blip xmlns:r="http://schemas.openxmlformats.org/officeDocument/2006/relationships" r:embed="rId1">
            <a:duotone>
              <a:schemeClr val="phClr">
                <a:shade val="60000"/>
                <a:satMod val="110000"/>
              </a:schemeClr>
              <a:schemeClr val="phClr">
                <a:tint val="95000"/>
              </a:schemeClr>
            </a:duotone>
          </a:blip>
          <a:tile tx="0" ty="0" sx="50000" sy="5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1E7CA09-9778-4414-AE97-8064B12DA30E}">
  <ds:schemaRefs>
    <ds:schemaRef ds:uri="16c05727-aa75-4e4a-9b5f-8a80a1165891"/>
    <ds:schemaRef ds:uri="71af3243-3dd4-4a8d-8c0d-dd76da1f02a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8D289AE2-D2AE-49D1-AFAC-3A79F6794255}">
  <ds:schemaRefs>
    <ds:schemaRef ds:uri="16c05727-aa75-4e4a-9b5f-8a80a1165891"/>
    <ds:schemaRef ds:uri="71af3243-3dd4-4a8d-8c0d-dd76da1f02a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927BD4C1-B6B1-4715-ABF9-E660A51A4EA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Concourse</Template>
  <TotalTime>553</TotalTime>
  <Words>191</Words>
  <Application>Microsoft Office PowerPoint</Application>
  <PresentationFormat>Custom</PresentationFormat>
  <Paragraphs>46</Paragraphs>
  <Slides>17</Slides>
  <Notes>0</Notes>
  <HiddenSlides>0</HiddenSlides>
  <MMClips>0</MMClips>
  <ScaleCrop>false</ScaleCrop>
  <HeadingPairs>
    <vt:vector size="4" baseType="variant">
      <vt:variant>
        <vt:lpstr>Theme</vt:lpstr>
      </vt:variant>
      <vt:variant>
        <vt:i4>1</vt:i4>
      </vt:variant>
      <vt:variant>
        <vt:lpstr>Slide Titles</vt:lpstr>
      </vt:variant>
      <vt:variant>
        <vt:i4>17</vt:i4>
      </vt:variant>
    </vt:vector>
  </HeadingPairs>
  <TitlesOfParts>
    <vt:vector size="18" baseType="lpstr">
      <vt:lpstr>Concourse</vt:lpstr>
      <vt:lpstr>Student Details</vt:lpstr>
      <vt:lpstr>Slide 2</vt:lpstr>
      <vt:lpstr> PROJECT TITTLE :- EMPLOYEES BURNOUT  ANALYSIS AND PREDICTION   PROBLEM STATEMENT:- The objective of this day is to raise awareness about mental health issues around the world and mobilize efforts in support of mental health. According to an anonymous survey, about 450 million people live with mental disorders that can be one of the primary causes of poor health and disability worldwide. These days when the world is suffering from a pandemic situation, it becomes really hard to maintain mental fitness.</vt:lpstr>
      <vt:lpstr>AGENDA</vt:lpstr>
      <vt:lpstr>PROJECT  OVERVIEW</vt:lpstr>
      <vt:lpstr> YOUR SOLUTION AND ITS VALUE PROPOSITION</vt:lpstr>
      <vt:lpstr>WHO ARE THE END USERS of this project?</vt:lpstr>
      <vt:lpstr>Installation of Anaconda Navigator</vt:lpstr>
      <vt:lpstr>Dataset of Employees burnout analysis and prediction</vt:lpstr>
      <vt:lpstr>How did you customize the project and make it your own</vt:lpstr>
      <vt:lpstr>Slide 11</vt:lpstr>
      <vt:lpstr>Slide 12</vt:lpstr>
      <vt:lpstr>Results Random Forest Regressor</vt:lpstr>
      <vt:lpstr>Results Ada Boost Regressor</vt:lpstr>
      <vt:lpstr>links</vt:lpstr>
      <vt:lpstr>Slide 16</vt:lpstr>
      <vt:lpstr>Slide 17</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SkillsBuild Partner Update template</dc:title>
  <dc:creator>Vaibhav Ostwal</dc:creator>
  <cp:lastModifiedBy>DITI SAI NAGAMAHESH</cp:lastModifiedBy>
  <cp:revision>67</cp:revision>
  <dcterms:created xsi:type="dcterms:W3CDTF">2021-05-26T16:50:10Z</dcterms:created>
  <dcterms:modified xsi:type="dcterms:W3CDTF">2023-07-15T05:15:56Z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